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showSpecialPlsOnTitleSld="0">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Lst>
  <p:sldSz cy="5143500" cx="9144000"/>
  <p:notesSz cx="6858000" cy="9144000"/>
  <p:embeddedFontLst>
    <p:embeddedFont>
      <p:font typeface="Roboto"/>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font" Target="fonts/Roboto-italic.fntdata"/><Relationship Id="rId20" Type="http://schemas.openxmlformats.org/officeDocument/2006/relationships/slide" Target="slides/slide16.xml"/><Relationship Id="rId41" Type="http://schemas.openxmlformats.org/officeDocument/2006/relationships/font" Target="fonts/Roboto-boldItalic.fnt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font" Target="fonts/Roboto-bold.fntdata"/><Relationship Id="rId16" Type="http://schemas.openxmlformats.org/officeDocument/2006/relationships/slide" Target="slides/slide12.xml"/><Relationship Id="rId38" Type="http://schemas.openxmlformats.org/officeDocument/2006/relationships/font" Target="fonts/Roboto-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Scott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3" name="Shape 14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Scott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6" name="Shape 176"/>
        <p:cNvGrpSpPr/>
        <p:nvPr/>
      </p:nvGrpSpPr>
      <p:grpSpPr>
        <a:xfrm>
          <a:off x="0" y="0"/>
          <a:ext cx="0" cy="0"/>
          <a:chOff x="0" y="0"/>
          <a:chExt cx="0" cy="0"/>
        </a:xfrm>
      </p:grpSpPr>
      <p:sp>
        <p:nvSpPr>
          <p:cNvPr id="177" name="Shape 1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8" name="Shape 1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Dung</a:t>
            </a:r>
          </a:p>
          <a:p>
            <a:pPr lvl="0">
              <a:spcBef>
                <a:spcPts val="0"/>
              </a:spcBef>
              <a:buNone/>
            </a:pPr>
            <a:r>
              <a:rPr lang="en"/>
              <a:t>For our project, there are things that we don’t support for now, such as…..</a:t>
            </a:r>
          </a:p>
          <a:p>
            <a:pPr lvl="0">
              <a:spcBef>
                <a:spcPts val="0"/>
              </a:spcBef>
              <a:buNone/>
            </a:pPr>
            <a:r>
              <a:rPr lang="en"/>
              <a:t>Mobile application, </a:t>
            </a:r>
          </a:p>
          <a:p>
            <a:pPr lvl="0">
              <a:spcBef>
                <a:spcPts val="0"/>
              </a:spcBef>
              <a:buNone/>
            </a:pPr>
            <a:r>
              <a:rPr lang="en"/>
              <a:t>The only files that you we support are HTML and PDF, </a:t>
            </a:r>
          </a:p>
          <a:p>
            <a:pPr lvl="0">
              <a:spcBef>
                <a:spcPts val="0"/>
              </a:spcBef>
              <a:buNone/>
            </a:pPr>
            <a:r>
              <a:rPr lang="en"/>
              <a:t>For HTML files, if there are videos or audio on the page, we do not download or save them</a:t>
            </a:r>
          </a:p>
          <a:p>
            <a:pPr lvl="0">
              <a:spcBef>
                <a:spcPts val="0"/>
              </a:spcBef>
              <a:buNone/>
            </a:pPr>
            <a:r>
              <a:rPr lang="en"/>
              <a:t>And For operating system, any operating system that can run docker such as windows or mac can run our application.</a:t>
            </a:r>
          </a:p>
          <a:p>
            <a:pPr lvl="0">
              <a:spcBef>
                <a:spcPts val="0"/>
              </a:spcBef>
              <a:buNone/>
            </a:pPr>
            <a:r>
              <a:rPr lang="en"/>
              <a:t>But again some of these can be supported in the future</a:t>
            </a:r>
          </a:p>
          <a:p>
            <a:pPr lvl="0">
              <a:spcBef>
                <a:spcPts val="0"/>
              </a:spcBef>
              <a:buNone/>
            </a:pPr>
            <a:r>
              <a:t/>
            </a:r>
            <a:endParaRPr/>
          </a:p>
          <a:p>
            <a:pPr lvl="0">
              <a:spcBef>
                <a:spcPts val="0"/>
              </a:spcBef>
              <a:buNone/>
            </a:pPr>
            <a:r>
              <a:rPr lang="en"/>
              <a:t>Out of scope for this project, not necessarily forever</a:t>
            </a:r>
          </a:p>
          <a:p>
            <a:pPr lvl="0" rtl="0">
              <a:lnSpc>
                <a:spcPct val="115000"/>
              </a:lnSpc>
              <a:spcBef>
                <a:spcPts val="0"/>
              </a:spcBef>
              <a:buNone/>
            </a:pPr>
            <a:r>
              <a:rPr lang="en" sz="1800">
                <a:solidFill>
                  <a:schemeClr val="dk2"/>
                </a:solidFill>
                <a:latin typeface="Roboto"/>
                <a:ea typeface="Roboto"/>
                <a:cs typeface="Roboto"/>
                <a:sym typeface="Roboto"/>
              </a:rPr>
              <a:t>Not designed for mobile or tablet</a:t>
            </a:r>
          </a:p>
          <a:p>
            <a:pPr lvl="0" rtl="0">
              <a:lnSpc>
                <a:spcPct val="115000"/>
              </a:lnSpc>
              <a:spcBef>
                <a:spcPts val="0"/>
              </a:spcBef>
              <a:buNone/>
            </a:pPr>
            <a:r>
              <a:rPr lang="en" sz="1800">
                <a:solidFill>
                  <a:schemeClr val="dk2"/>
                </a:solidFill>
                <a:latin typeface="Roboto"/>
                <a:ea typeface="Roboto"/>
                <a:cs typeface="Roboto"/>
                <a:sym typeface="Roboto"/>
              </a:rPr>
              <a:t>Only upload PDF and html files</a:t>
            </a:r>
          </a:p>
          <a:p>
            <a:pPr lvl="0" rtl="0">
              <a:lnSpc>
                <a:spcPct val="115000"/>
              </a:lnSpc>
              <a:spcBef>
                <a:spcPts val="0"/>
              </a:spcBef>
              <a:buNone/>
            </a:pPr>
            <a:r>
              <a:rPr lang="en" sz="1800">
                <a:solidFill>
                  <a:schemeClr val="dk2"/>
                </a:solidFill>
                <a:latin typeface="Roboto"/>
                <a:ea typeface="Roboto"/>
                <a:cs typeface="Roboto"/>
                <a:sym typeface="Roboto"/>
              </a:rPr>
              <a:t>Audio and video on webpages will not be archived</a:t>
            </a:r>
          </a:p>
          <a:p>
            <a:pPr lvl="0" rtl="0">
              <a:lnSpc>
                <a:spcPct val="115000"/>
              </a:lnSpc>
              <a:spcBef>
                <a:spcPts val="0"/>
              </a:spcBef>
              <a:buNone/>
            </a:pPr>
            <a:r>
              <a:rPr lang="en" sz="1800">
                <a:solidFill>
                  <a:schemeClr val="dk2"/>
                </a:solidFill>
                <a:latin typeface="Roboto"/>
                <a:ea typeface="Roboto"/>
                <a:cs typeface="Roboto"/>
                <a:sym typeface="Roboto"/>
              </a:rPr>
              <a:t>If it doesn’t support docker, we don’t support it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2" name="Shape 192"/>
        <p:cNvGrpSpPr/>
        <p:nvPr/>
      </p:nvGrpSpPr>
      <p:grpSpPr>
        <a:xfrm>
          <a:off x="0" y="0"/>
          <a:ext cx="0" cy="0"/>
          <a:chOff x="0" y="0"/>
          <a:chExt cx="0" cy="0"/>
        </a:xfrm>
      </p:grpSpPr>
      <p:sp>
        <p:nvSpPr>
          <p:cNvPr id="193" name="Shape 1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4" name="Shape 1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Scott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8" name="Shape 198"/>
        <p:cNvGrpSpPr/>
        <p:nvPr/>
      </p:nvGrpSpPr>
      <p:grpSpPr>
        <a:xfrm>
          <a:off x="0" y="0"/>
          <a:ext cx="0" cy="0"/>
          <a:chOff x="0" y="0"/>
          <a:chExt cx="0" cy="0"/>
        </a:xfrm>
      </p:grpSpPr>
      <p:sp>
        <p:nvSpPr>
          <p:cNvPr id="199" name="Shape 1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0" name="Shape 20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Scott</a:t>
            </a:r>
          </a:p>
          <a:p>
            <a:pPr lvl="0">
              <a:spcBef>
                <a:spcPts val="0"/>
              </a:spcBef>
              <a:buNone/>
            </a:pPr>
            <a:r>
              <a:rPr lang="en"/>
              <a:t>Make sure to mention we made a point to use relevant technologies and current best </a:t>
            </a:r>
            <a:r>
              <a:rPr lang="en"/>
              <a:t>practices</a:t>
            </a:r>
          </a:p>
          <a:p>
            <a:pPr lvl="0">
              <a:spcBef>
                <a:spcPts val="0"/>
              </a:spcBef>
              <a:buNone/>
            </a:pPr>
            <a:r>
              <a:rPr lang="en" sz="1000">
                <a:solidFill>
                  <a:srgbClr val="333333"/>
                </a:solidFill>
                <a:highlight>
                  <a:srgbClr val="FFFFFF"/>
                </a:highlight>
              </a:rPr>
              <a:t>Talk about how we use each of the tools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1" name="Shape 211"/>
        <p:cNvGrpSpPr/>
        <p:nvPr/>
      </p:nvGrpSpPr>
      <p:grpSpPr>
        <a:xfrm>
          <a:off x="0" y="0"/>
          <a:ext cx="0" cy="0"/>
          <a:chOff x="0" y="0"/>
          <a:chExt cx="0" cy="0"/>
        </a:xfrm>
      </p:grpSpPr>
      <p:sp>
        <p:nvSpPr>
          <p:cNvPr id="212" name="Shape 2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3" name="Shape 2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Rob</a:t>
            </a:r>
          </a:p>
          <a:p>
            <a:pPr lvl="0">
              <a:spcBef>
                <a:spcPts val="0"/>
              </a:spcBef>
              <a:buNone/>
            </a:pPr>
            <a:r>
              <a:t/>
            </a:r>
            <a:endParaRPr/>
          </a:p>
          <a:p>
            <a:pPr lvl="0">
              <a:spcBef>
                <a:spcPts val="0"/>
              </a:spcBef>
              <a:buNone/>
            </a:pPr>
            <a:r>
              <a:rPr lang="en"/>
              <a:t>To keep up with current best practices we used a whole suite of </a:t>
            </a:r>
            <a:r>
              <a:rPr lang="en"/>
              <a:t>development</a:t>
            </a:r>
            <a:r>
              <a:rPr lang="en"/>
              <a:t> tools.</a:t>
            </a:r>
          </a:p>
          <a:p>
            <a:pPr lvl="0">
              <a:spcBef>
                <a:spcPts val="0"/>
              </a:spcBef>
              <a:buNone/>
            </a:pPr>
            <a:r>
              <a:t/>
            </a:r>
            <a:endParaRPr/>
          </a:p>
          <a:p>
            <a:pPr lvl="0">
              <a:spcBef>
                <a:spcPts val="0"/>
              </a:spcBef>
              <a:buNone/>
            </a:pPr>
            <a:r>
              <a:rPr lang="en"/>
              <a:t>One of the most important ones is GitHub used to manage code in one central </a:t>
            </a:r>
            <a:r>
              <a:rPr lang="en"/>
              <a:t>repository and to request code reviews</a:t>
            </a:r>
          </a:p>
          <a:p>
            <a:pPr lvl="0">
              <a:spcBef>
                <a:spcPts val="0"/>
              </a:spcBef>
              <a:buNone/>
            </a:pPr>
            <a:r>
              <a:t/>
            </a:r>
            <a:endParaRPr/>
          </a:p>
          <a:p>
            <a:pPr lvl="0">
              <a:spcBef>
                <a:spcPts val="0"/>
              </a:spcBef>
              <a:buNone/>
            </a:pPr>
            <a:r>
              <a:rPr lang="en"/>
              <a:t>Code Reviews integrated with Travis CI to auto run tests and code quality analysis </a:t>
            </a:r>
          </a:p>
          <a:p>
            <a:pPr lvl="0">
              <a:spcBef>
                <a:spcPts val="0"/>
              </a:spcBef>
              <a:buNone/>
            </a:pPr>
            <a:r>
              <a:t/>
            </a:r>
            <a:endParaRPr/>
          </a:p>
          <a:p>
            <a:pPr lvl="0">
              <a:spcBef>
                <a:spcPts val="0"/>
              </a:spcBef>
              <a:buNone/>
            </a:pPr>
            <a:r>
              <a:rPr lang="en"/>
              <a:t>ESLint using Air BnB rules for Extension and Frontend Code</a:t>
            </a:r>
          </a:p>
          <a:p>
            <a:pPr lvl="0">
              <a:spcBef>
                <a:spcPts val="0"/>
              </a:spcBef>
              <a:buNone/>
            </a:pPr>
            <a:r>
              <a:t/>
            </a:r>
            <a:endParaRPr/>
          </a:p>
          <a:p>
            <a:pPr lvl="0">
              <a:spcBef>
                <a:spcPts val="0"/>
              </a:spcBef>
              <a:buNone/>
            </a:pPr>
            <a:r>
              <a:rPr lang="en"/>
              <a:t>RuboCop using custom rules for Backend Ruby code</a:t>
            </a:r>
          </a:p>
          <a:p>
            <a:pPr lvl="0">
              <a:spcBef>
                <a:spcPts val="0"/>
              </a:spcBef>
              <a:buNone/>
            </a:pPr>
            <a:r>
              <a:t/>
            </a:r>
            <a:endParaRPr/>
          </a:p>
          <a:p>
            <a:pPr lvl="0" rtl="0">
              <a:spcBef>
                <a:spcPts val="0"/>
              </a:spcBef>
              <a:buNone/>
            </a:pPr>
            <a:r>
              <a:rPr lang="en"/>
              <a:t>Finally Docker used to simplify development environment configurations and deployment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6" name="Shape 226"/>
        <p:cNvGrpSpPr/>
        <p:nvPr/>
      </p:nvGrpSpPr>
      <p:grpSpPr>
        <a:xfrm>
          <a:off x="0" y="0"/>
          <a:ext cx="0" cy="0"/>
          <a:chOff x="0" y="0"/>
          <a:chExt cx="0" cy="0"/>
        </a:xfrm>
      </p:grpSpPr>
      <p:sp>
        <p:nvSpPr>
          <p:cNvPr id="227" name="Shape 2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8" name="Shape 22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Tyler ~1min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1" name="Shape 241"/>
        <p:cNvGrpSpPr/>
        <p:nvPr/>
      </p:nvGrpSpPr>
      <p:grpSpPr>
        <a:xfrm>
          <a:off x="0" y="0"/>
          <a:ext cx="0" cy="0"/>
          <a:chOff x="0" y="0"/>
          <a:chExt cx="0" cy="0"/>
        </a:xfrm>
      </p:grpSpPr>
      <p:sp>
        <p:nvSpPr>
          <p:cNvPr id="242" name="Shape 2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3" name="Shape 24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Rob</a:t>
            </a:r>
          </a:p>
          <a:p>
            <a:pPr lvl="0">
              <a:spcBef>
                <a:spcPts val="0"/>
              </a:spcBef>
              <a:buNone/>
            </a:pPr>
            <a:r>
              <a:t/>
            </a:r>
            <a:endParaRPr/>
          </a:p>
          <a:p>
            <a:pPr lvl="0">
              <a:spcBef>
                <a:spcPts val="0"/>
              </a:spcBef>
              <a:buNone/>
            </a:pPr>
            <a:r>
              <a:rPr lang="en">
                <a:latin typeface="Calibri"/>
                <a:ea typeface="Calibri"/>
                <a:cs typeface="Calibri"/>
                <a:sym typeface="Calibri"/>
              </a:rPr>
              <a:t>Built with Rails as API layer interfacing with MongoDB which is a nosql DB</a:t>
            </a:r>
          </a:p>
          <a:p>
            <a:pPr lvl="0">
              <a:spcBef>
                <a:spcPts val="0"/>
              </a:spcBef>
              <a:buNone/>
            </a:pPr>
            <a:r>
              <a:t/>
            </a:r>
            <a:endParaRPr/>
          </a:p>
          <a:p>
            <a:pPr lvl="0">
              <a:spcBef>
                <a:spcPts val="0"/>
              </a:spcBef>
              <a:buNone/>
            </a:pPr>
            <a:r>
              <a:rPr lang="en">
                <a:latin typeface="Calibri"/>
                <a:ea typeface="Calibri"/>
                <a:cs typeface="Calibri"/>
                <a:sym typeface="Calibri"/>
              </a:rPr>
              <a:t>Public and Private API, Public only used for extension</a:t>
            </a:r>
          </a:p>
          <a:p>
            <a:pPr lvl="0">
              <a:spcBef>
                <a:spcPts val="0"/>
              </a:spcBef>
              <a:buNone/>
            </a:pPr>
            <a:r>
              <a:rPr lang="en">
                <a:latin typeface="Calibri"/>
                <a:ea typeface="Calibri"/>
                <a:cs typeface="Calibri"/>
                <a:sym typeface="Calibri"/>
              </a:rPr>
              <a:t> </a:t>
            </a:r>
          </a:p>
          <a:p>
            <a:pPr lvl="0">
              <a:spcBef>
                <a:spcPts val="0"/>
              </a:spcBef>
              <a:buNone/>
            </a:pPr>
            <a:r>
              <a:rPr lang="en">
                <a:latin typeface="Calibri"/>
                <a:ea typeface="Calibri"/>
                <a:cs typeface="Calibri"/>
                <a:sym typeface="Calibri"/>
              </a:rPr>
              <a:t>Hh proxy between api and user for authentication</a:t>
            </a:r>
          </a:p>
          <a:p>
            <a:pPr lvl="0">
              <a:spcBef>
                <a:spcPts val="0"/>
              </a:spcBef>
              <a:buNone/>
            </a:pPr>
            <a:r>
              <a:rPr lang="en">
                <a:latin typeface="Calibri"/>
                <a:ea typeface="Calibri"/>
                <a:cs typeface="Calibri"/>
                <a:sym typeface="Calibri"/>
              </a:rPr>
              <a:t> </a:t>
            </a:r>
          </a:p>
          <a:p>
            <a:pPr lvl="0">
              <a:spcBef>
                <a:spcPts val="0"/>
              </a:spcBef>
              <a:buNone/>
            </a:pPr>
            <a:r>
              <a:rPr lang="en">
                <a:latin typeface="Calibri"/>
                <a:ea typeface="Calibri"/>
                <a:cs typeface="Calibri"/>
                <a:sym typeface="Calibri"/>
              </a:rPr>
              <a:t>Mongo good choice for implementing full text search </a:t>
            </a:r>
          </a:p>
          <a:p>
            <a:pPr lvl="0">
              <a:spcBef>
                <a:spcPts val="0"/>
              </a:spcBef>
              <a:buNone/>
            </a:pPr>
            <a:r>
              <a:rPr lang="en">
                <a:latin typeface="Calibri"/>
                <a:ea typeface="Calibri"/>
                <a:cs typeface="Calibri"/>
                <a:sym typeface="Calibri"/>
              </a:rPr>
              <a:t> </a:t>
            </a:r>
          </a:p>
          <a:p>
            <a:pPr lvl="0">
              <a:spcBef>
                <a:spcPts val="0"/>
              </a:spcBef>
              <a:buNone/>
            </a:pPr>
            <a:r>
              <a:rPr lang="en">
                <a:latin typeface="Calibri"/>
                <a:ea typeface="Calibri"/>
                <a:cs typeface="Calibri"/>
                <a:sym typeface="Calibri"/>
              </a:rPr>
              <a:t>But was difficult learning to structure data for mongo custom search queries for efficiency</a:t>
            </a:r>
          </a:p>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2" name="Shape 252"/>
        <p:cNvGrpSpPr/>
        <p:nvPr/>
      </p:nvGrpSpPr>
      <p:grpSpPr>
        <a:xfrm>
          <a:off x="0" y="0"/>
          <a:ext cx="0" cy="0"/>
          <a:chOff x="0" y="0"/>
          <a:chExt cx="0" cy="0"/>
        </a:xfrm>
      </p:grpSpPr>
      <p:sp>
        <p:nvSpPr>
          <p:cNvPr id="253" name="Shape 2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4" name="Shape 2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Tyler 30s</a:t>
            </a:r>
          </a:p>
          <a:p>
            <a:pPr lvl="0">
              <a:spcBef>
                <a:spcPts val="0"/>
              </a:spcBef>
              <a:buNone/>
            </a:pPr>
            <a:r>
              <a:rPr lang="en"/>
              <a:t>Browser event -&gt; creates an action -&gt; calls API if needed -&gt; sends data to state -&gt; view updates based on state</a:t>
            </a:r>
          </a:p>
          <a:p>
            <a:pPr lvl="0" rtl="0">
              <a:spcBef>
                <a:spcPts val="0"/>
              </a:spcBef>
              <a:buNone/>
            </a:pPr>
            <a:r>
              <a:rPr lang="en"/>
              <a:t>Example: click on document, action calls API to get document content, updates state with content, viewer shows content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9" name="Shape 269"/>
        <p:cNvGrpSpPr/>
        <p:nvPr/>
      </p:nvGrpSpPr>
      <p:grpSpPr>
        <a:xfrm>
          <a:off x="0" y="0"/>
          <a:ext cx="0" cy="0"/>
          <a:chOff x="0" y="0"/>
          <a:chExt cx="0" cy="0"/>
        </a:xfrm>
      </p:grpSpPr>
      <p:sp>
        <p:nvSpPr>
          <p:cNvPr id="270" name="Shape 2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1" name="Shape 27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Rob</a:t>
            </a:r>
          </a:p>
          <a:p>
            <a:pPr lvl="0">
              <a:spcBef>
                <a:spcPts val="0"/>
              </a:spcBef>
              <a:buNone/>
            </a:pPr>
            <a:r>
              <a:t/>
            </a:r>
            <a:endParaRPr/>
          </a:p>
          <a:p>
            <a:pPr lvl="0">
              <a:spcBef>
                <a:spcPts val="0"/>
              </a:spcBef>
              <a:buNone/>
            </a:pPr>
            <a:r>
              <a:rPr lang="en"/>
              <a:t>Now on to how the extension works</a:t>
            </a:r>
          </a:p>
          <a:p>
            <a:pPr lvl="0">
              <a:spcBef>
                <a:spcPts val="0"/>
              </a:spcBef>
              <a:buNone/>
            </a:pPr>
            <a:r>
              <a:t/>
            </a:r>
            <a:endParaRPr/>
          </a:p>
          <a:p>
            <a:pPr lvl="0">
              <a:spcBef>
                <a:spcPts val="0"/>
              </a:spcBef>
              <a:buNone/>
            </a:pPr>
            <a:r>
              <a:rPr lang="en"/>
              <a:t>First we make request to the Archivist public API to get all the users </a:t>
            </a:r>
            <a:r>
              <a:rPr lang="en"/>
              <a:t>configured</a:t>
            </a:r>
            <a:r>
              <a:rPr lang="en"/>
              <a:t> metadata fields</a:t>
            </a:r>
          </a:p>
          <a:p>
            <a:pPr lvl="0">
              <a:spcBef>
                <a:spcPts val="0"/>
              </a:spcBef>
              <a:buNone/>
            </a:pPr>
            <a:r>
              <a:t/>
            </a:r>
            <a:endParaRPr/>
          </a:p>
          <a:p>
            <a:pPr lvl="0">
              <a:spcBef>
                <a:spcPts val="0"/>
              </a:spcBef>
              <a:buNone/>
            </a:pPr>
            <a:r>
              <a:rPr lang="en"/>
              <a:t>After this we want to determine if there is any relevant information we can </a:t>
            </a:r>
            <a:r>
              <a:rPr lang="en"/>
              <a:t>automatically</a:t>
            </a:r>
            <a:r>
              <a:rPr lang="en"/>
              <a:t> scrape, if not we use the Open Graph standard that is also used by facebook</a:t>
            </a:r>
          </a:p>
          <a:p>
            <a:pPr lvl="0">
              <a:spcBef>
                <a:spcPts val="0"/>
              </a:spcBef>
              <a:buNone/>
            </a:pPr>
            <a:r>
              <a:t/>
            </a:r>
            <a:endParaRPr/>
          </a:p>
          <a:p>
            <a:pPr lvl="0">
              <a:spcBef>
                <a:spcPts val="0"/>
              </a:spcBef>
              <a:buNone/>
            </a:pPr>
            <a:r>
              <a:rPr lang="en"/>
              <a:t>The actual saving of the webpage is done by making a request to another extension SingleFile Core.</a:t>
            </a:r>
          </a:p>
          <a:p>
            <a:pPr lvl="0">
              <a:spcBef>
                <a:spcPts val="0"/>
              </a:spcBef>
              <a:buNone/>
            </a:pPr>
            <a:r>
              <a:t/>
            </a:r>
            <a:endParaRPr/>
          </a:p>
          <a:p>
            <a:pPr lvl="0">
              <a:spcBef>
                <a:spcPts val="0"/>
              </a:spcBef>
              <a:buNone/>
            </a:pPr>
            <a:r>
              <a:rPr lang="en"/>
              <a:t>SingleFile packages all of the </a:t>
            </a:r>
            <a:r>
              <a:rPr lang="en"/>
              <a:t>web page’s</a:t>
            </a:r>
            <a:r>
              <a:rPr lang="en"/>
              <a:t> script and style </a:t>
            </a:r>
            <a:r>
              <a:rPr lang="en"/>
              <a:t>dependencies</a:t>
            </a:r>
            <a:r>
              <a:rPr lang="en"/>
              <a:t> into one file while </a:t>
            </a:r>
            <a:r>
              <a:rPr lang="en"/>
              <a:t>maintaining</a:t>
            </a:r>
            <a:r>
              <a:rPr lang="en"/>
              <a:t> the look of the page</a:t>
            </a:r>
          </a:p>
          <a:p>
            <a:pPr lvl="0">
              <a:spcBef>
                <a:spcPts val="0"/>
              </a:spcBef>
              <a:buNone/>
            </a:pPr>
            <a:r>
              <a:t/>
            </a:r>
            <a:endParaRPr/>
          </a:p>
          <a:p>
            <a:pPr lvl="0" rtl="0">
              <a:spcBef>
                <a:spcPts val="0"/>
              </a:spcBef>
              <a:buNone/>
            </a:pPr>
            <a:r>
              <a:rPr lang="en"/>
              <a:t>Finally this file and the users metadata info is sent back to the public API to be saved.</a:t>
            </a:r>
            <a:br>
              <a:rPr lang="en"/>
            </a:b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9" name="Shape 279"/>
        <p:cNvGrpSpPr/>
        <p:nvPr/>
      </p:nvGrpSpPr>
      <p:grpSpPr>
        <a:xfrm>
          <a:off x="0" y="0"/>
          <a:ext cx="0" cy="0"/>
          <a:chOff x="0" y="0"/>
          <a:chExt cx="0" cy="0"/>
        </a:xfrm>
      </p:grpSpPr>
      <p:sp>
        <p:nvSpPr>
          <p:cNvPr id="280" name="Shape 2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1" name="Shape 2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Dung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Scott</a:t>
            </a:r>
          </a:p>
          <a:p>
            <a:pPr lvl="0">
              <a:spcBef>
                <a:spcPts val="0"/>
              </a:spcBef>
              <a:buNone/>
            </a:pPr>
            <a:r>
              <a:t/>
            </a:r>
            <a:endParaRPr/>
          </a:p>
          <a:p>
            <a:pPr lvl="0">
              <a:spcBef>
                <a:spcPts val="0"/>
              </a:spcBef>
              <a:buNone/>
            </a:pPr>
            <a:r>
              <a:t/>
            </a:r>
            <a:endParaRPr/>
          </a:p>
          <a:p>
            <a:pPr lvl="0">
              <a:spcBef>
                <a:spcPts val="0"/>
              </a:spcBef>
              <a:buNone/>
            </a:pPr>
            <a:r>
              <a:rPr lang="en"/>
              <a:t>Charles - </a:t>
            </a:r>
          </a:p>
          <a:p>
            <a:pPr lvl="0">
              <a:spcBef>
                <a:spcPts val="0"/>
              </a:spcBef>
              <a:buNone/>
            </a:pPr>
            <a:r>
              <a:rPr lang="en"/>
              <a:t>Transition: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5" name="Shape 285"/>
        <p:cNvGrpSpPr/>
        <p:nvPr/>
      </p:nvGrpSpPr>
      <p:grpSpPr>
        <a:xfrm>
          <a:off x="0" y="0"/>
          <a:ext cx="0" cy="0"/>
          <a:chOff x="0" y="0"/>
          <a:chExt cx="0" cy="0"/>
        </a:xfrm>
      </p:grpSpPr>
      <p:sp>
        <p:nvSpPr>
          <p:cNvPr id="286" name="Shape 2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7" name="Shape 28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Dung</a:t>
            </a:r>
          </a:p>
          <a:p>
            <a:pPr lvl="0">
              <a:spcBef>
                <a:spcPts val="0"/>
              </a:spcBef>
              <a:buNone/>
            </a:pPr>
            <a:r>
              <a:rPr lang="en"/>
              <a:t>-we have several ways that we test our code.</a:t>
            </a:r>
          </a:p>
          <a:p>
            <a:pPr lvl="0" rtl="0">
              <a:spcBef>
                <a:spcPts val="0"/>
              </a:spcBef>
              <a:buNone/>
            </a:pPr>
            <a:r>
              <a:rPr lang="en"/>
              <a:t>-we do code review and black box testing, whenever a team member finishes a new feature, other team members will look at his code to see if there’s any problems and they also perform black box testing by actually using the application. If everything is good then we add that new feature in.</a:t>
            </a:r>
          </a:p>
          <a:p>
            <a:pPr lvl="0">
              <a:spcBef>
                <a:spcPts val="0"/>
              </a:spcBef>
              <a:buNone/>
            </a:pPr>
            <a:r>
              <a:t/>
            </a:r>
            <a:endParaRPr/>
          </a:p>
          <a:p>
            <a:pPr lvl="0">
              <a:spcBef>
                <a:spcPts val="0"/>
              </a:spcBef>
              <a:buNone/>
            </a:pPr>
            <a:r>
              <a:rPr lang="en"/>
              <a:t>-we also have unit testing for the backend</a:t>
            </a:r>
          </a:p>
          <a:p>
            <a:pPr lvl="0" rtl="0">
              <a:spcBef>
                <a:spcPts val="0"/>
              </a:spcBef>
              <a:buNone/>
            </a:pPr>
            <a:r>
              <a:t/>
            </a:r>
            <a:endParaRPr/>
          </a:p>
          <a:p>
            <a:pPr lvl="0">
              <a:spcBef>
                <a:spcPts val="0"/>
              </a:spcBef>
              <a:buNone/>
            </a:pPr>
            <a:r>
              <a:rPr lang="en"/>
              <a:t>-and</a:t>
            </a:r>
            <a:r>
              <a:rPr lang="en"/>
              <a:t> formal test cases for each different feature, we made sure we have all test cases for all features</a:t>
            </a:r>
          </a:p>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3" name="Shape 293"/>
        <p:cNvGrpSpPr/>
        <p:nvPr/>
      </p:nvGrpSpPr>
      <p:grpSpPr>
        <a:xfrm>
          <a:off x="0" y="0"/>
          <a:ext cx="0" cy="0"/>
          <a:chOff x="0" y="0"/>
          <a:chExt cx="0" cy="0"/>
        </a:xfrm>
      </p:grpSpPr>
      <p:sp>
        <p:nvSpPr>
          <p:cNvPr id="294" name="Shape 2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5" name="Shape 2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Dung</a:t>
            </a:r>
          </a:p>
          <a:p>
            <a:pPr lvl="0">
              <a:spcBef>
                <a:spcPts val="0"/>
              </a:spcBef>
              <a:buNone/>
            </a:pPr>
            <a:r>
              <a:t/>
            </a:r>
            <a:endParaRPr/>
          </a:p>
          <a:p>
            <a:pPr lvl="0">
              <a:spcBef>
                <a:spcPts val="0"/>
              </a:spcBef>
              <a:buNone/>
            </a:pPr>
            <a:r>
              <a:rPr lang="en"/>
              <a:t>So we document all the bugs that were fixed in JIRA.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9" name="Shape 299"/>
        <p:cNvGrpSpPr/>
        <p:nvPr/>
      </p:nvGrpSpPr>
      <p:grpSpPr>
        <a:xfrm>
          <a:off x="0" y="0"/>
          <a:ext cx="0" cy="0"/>
          <a:chOff x="0" y="0"/>
          <a:chExt cx="0" cy="0"/>
        </a:xfrm>
      </p:grpSpPr>
      <p:sp>
        <p:nvSpPr>
          <p:cNvPr id="300" name="Shape 3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1" name="Shape 30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Dung</a:t>
            </a:r>
          </a:p>
          <a:p>
            <a:pPr lvl="0">
              <a:spcBef>
                <a:spcPts val="0"/>
              </a:spcBef>
              <a:buNone/>
            </a:pPr>
            <a:r>
              <a:rPr lang="en"/>
              <a:t>So we document the bug by saying what is the bug and how to replicate that bug along with when this bug was found. Then whoever fixes the bug would document how they fixed it and when did they fix it. IN the future, if tehres any problem, you can go back and see if the problem was caused by a bug that was fixed.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5" name="Shape 305"/>
        <p:cNvGrpSpPr/>
        <p:nvPr/>
      </p:nvGrpSpPr>
      <p:grpSpPr>
        <a:xfrm>
          <a:off x="0" y="0"/>
          <a:ext cx="0" cy="0"/>
          <a:chOff x="0" y="0"/>
          <a:chExt cx="0" cy="0"/>
        </a:xfrm>
      </p:grpSpPr>
      <p:sp>
        <p:nvSpPr>
          <p:cNvPr id="306" name="Shape 3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7" name="Shape 30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Charles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1" name="Shape 311"/>
        <p:cNvGrpSpPr/>
        <p:nvPr/>
      </p:nvGrpSpPr>
      <p:grpSpPr>
        <a:xfrm>
          <a:off x="0" y="0"/>
          <a:ext cx="0" cy="0"/>
          <a:chOff x="0" y="0"/>
          <a:chExt cx="0" cy="0"/>
        </a:xfrm>
      </p:grpSpPr>
      <p:sp>
        <p:nvSpPr>
          <p:cNvPr id="312" name="Shape 3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3" name="Shape 3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Charles</a:t>
            </a:r>
          </a:p>
          <a:p>
            <a:pPr lvl="0">
              <a:spcBef>
                <a:spcPts val="0"/>
              </a:spcBef>
              <a:buNone/>
            </a:pPr>
            <a:r>
              <a:rPr lang="en"/>
              <a:t>Use term non-binary if we wanna compare to brain group</a:t>
            </a:r>
          </a:p>
          <a:p>
            <a:pPr lvl="0">
              <a:spcBef>
                <a:spcPts val="0"/>
              </a:spcBef>
              <a:buNone/>
            </a:pPr>
            <a:r>
              <a:rPr lang="en"/>
              <a:t>What about using the term unbound in regards to the data we have to deal with?</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0" name="Shape 320"/>
        <p:cNvGrpSpPr/>
        <p:nvPr/>
      </p:nvGrpSpPr>
      <p:grpSpPr>
        <a:xfrm>
          <a:off x="0" y="0"/>
          <a:ext cx="0" cy="0"/>
          <a:chOff x="0" y="0"/>
          <a:chExt cx="0" cy="0"/>
        </a:xfrm>
      </p:grpSpPr>
      <p:sp>
        <p:nvSpPr>
          <p:cNvPr id="321" name="Shape 3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2" name="Shape 32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Charles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4" name="Shape 334"/>
        <p:cNvGrpSpPr/>
        <p:nvPr/>
      </p:nvGrpSpPr>
      <p:grpSpPr>
        <a:xfrm>
          <a:off x="0" y="0"/>
          <a:ext cx="0" cy="0"/>
          <a:chOff x="0" y="0"/>
          <a:chExt cx="0" cy="0"/>
        </a:xfrm>
      </p:grpSpPr>
      <p:sp>
        <p:nvSpPr>
          <p:cNvPr id="335" name="Shape 3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6" name="Shape 33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Charles</a:t>
            </a:r>
          </a:p>
          <a:p>
            <a:pPr lvl="0" rtl="0">
              <a:spcBef>
                <a:spcPts val="0"/>
              </a:spcBef>
              <a:buNone/>
            </a:pPr>
            <a:r>
              <a:rPr lang="en"/>
              <a:t>Tyler</a:t>
            </a:r>
          </a:p>
          <a:p>
            <a:pPr lvl="0" rtl="0">
              <a:spcBef>
                <a:spcPts val="0"/>
              </a:spcBef>
              <a:buNone/>
            </a:pPr>
            <a:r>
              <a:rPr lang="en"/>
              <a:t>Rob</a:t>
            </a:r>
          </a:p>
          <a:p>
            <a:pPr lvl="0">
              <a:spcBef>
                <a:spcPts val="0"/>
              </a:spcBef>
              <a:buNone/>
            </a:pPr>
            <a:r>
              <a:rPr lang="en"/>
              <a:t>Dung</a:t>
            </a:r>
          </a:p>
          <a:p>
            <a:pPr lvl="0">
              <a:spcBef>
                <a:spcPts val="0"/>
              </a:spcBef>
              <a:buNone/>
            </a:pPr>
            <a:r>
              <a:t/>
            </a:r>
            <a:endParaRPr/>
          </a:p>
          <a:p>
            <a:pPr lvl="0" rtl="0">
              <a:spcBef>
                <a:spcPts val="0"/>
              </a:spcBef>
              <a:buNone/>
            </a:pPr>
            <a:r>
              <a:rPr lang="en"/>
              <a:t>Security — strip out javascripts but this doesn’t interfere with the webpage being saved because singlefile saves the page after the javascripts load (and use it as the base)</a:t>
            </a:r>
          </a:p>
          <a:p>
            <a:pPr lvl="0" rt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2" name="Shape 342"/>
        <p:cNvGrpSpPr/>
        <p:nvPr/>
      </p:nvGrpSpPr>
      <p:grpSpPr>
        <a:xfrm>
          <a:off x="0" y="0"/>
          <a:ext cx="0" cy="0"/>
          <a:chOff x="0" y="0"/>
          <a:chExt cx="0" cy="0"/>
        </a:xfrm>
      </p:grpSpPr>
      <p:sp>
        <p:nvSpPr>
          <p:cNvPr id="343" name="Shape 3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4" name="Shape 34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Scott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8" name="Shape 348"/>
        <p:cNvGrpSpPr/>
        <p:nvPr/>
      </p:nvGrpSpPr>
      <p:grpSpPr>
        <a:xfrm>
          <a:off x="0" y="0"/>
          <a:ext cx="0" cy="0"/>
          <a:chOff x="0" y="0"/>
          <a:chExt cx="0" cy="0"/>
        </a:xfrm>
      </p:grpSpPr>
      <p:sp>
        <p:nvSpPr>
          <p:cNvPr id="349" name="Shape 3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0" name="Shape 35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Scott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5" name="Shape 355"/>
        <p:cNvGrpSpPr/>
        <p:nvPr/>
      </p:nvGrpSpPr>
      <p:grpSpPr>
        <a:xfrm>
          <a:off x="0" y="0"/>
          <a:ext cx="0" cy="0"/>
          <a:chOff x="0" y="0"/>
          <a:chExt cx="0" cy="0"/>
        </a:xfrm>
      </p:grpSpPr>
      <p:sp>
        <p:nvSpPr>
          <p:cNvPr id="356" name="Shape 3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7" name="Shape 3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Scott</a:t>
            </a:r>
          </a:p>
          <a:p>
            <a:pPr lvl="0" rtl="0">
              <a:spcBef>
                <a:spcPts val="0"/>
              </a:spcBef>
              <a:buNone/>
            </a:pPr>
            <a:r>
              <a:rPr lang="en"/>
              <a:t>Statement on left was our original value statement, and on the right was our end results of the user survey</a:t>
            </a:r>
          </a:p>
          <a:p>
            <a:pPr lvl="0" rtl="0">
              <a:spcBef>
                <a:spcPts val="0"/>
              </a:spcBef>
              <a:buNone/>
            </a:pPr>
            <a:r>
              <a:t/>
            </a:r>
            <a:endParaRPr/>
          </a:p>
          <a:p>
            <a:pPr lvl="0" rtl="0">
              <a:spcBef>
                <a:spcPts val="0"/>
              </a:spcBef>
              <a:buNone/>
            </a:pPr>
            <a:r>
              <a:rPr lang="en" sz="1500">
                <a:highlight>
                  <a:srgbClr val="FFFFFF"/>
                </a:highlight>
                <a:latin typeface="Roboto"/>
                <a:ea typeface="Roboto"/>
                <a:cs typeface="Roboto"/>
                <a:sym typeface="Roboto"/>
              </a:rPr>
              <a:t>Do you think Archivist would enhance your current process of managing and organizing webpages and PDFs?</a:t>
            </a:r>
          </a:p>
          <a:p>
            <a:pPr lvl="0" rtl="0">
              <a:spcBef>
                <a:spcPts val="0"/>
              </a:spcBef>
              <a:buNone/>
            </a:pPr>
            <a:r>
              <a:t/>
            </a:r>
            <a:endParaRPr sz="1500">
              <a:highlight>
                <a:srgbClr val="FFFFFF"/>
              </a:highlight>
              <a:latin typeface="Roboto"/>
              <a:ea typeface="Roboto"/>
              <a:cs typeface="Roboto"/>
              <a:sym typeface="Roboto"/>
            </a:endParaRPr>
          </a:p>
          <a:p>
            <a:pPr lvl="0" rtl="0">
              <a:lnSpc>
                <a:spcPct val="115000"/>
              </a:lnSpc>
              <a:spcBef>
                <a:spcPts val="0"/>
              </a:spcBef>
              <a:spcAft>
                <a:spcPts val="1600"/>
              </a:spcAft>
              <a:buNone/>
            </a:pPr>
            <a:r>
              <a:rPr lang="en" sz="1800">
                <a:latin typeface="Consolas"/>
                <a:ea typeface="Consolas"/>
                <a:cs typeface="Consolas"/>
                <a:sym typeface="Consolas"/>
              </a:rPr>
              <a:t>Product will be a success if</a:t>
            </a:r>
            <a:r>
              <a:rPr lang="en" sz="1800">
                <a:solidFill>
                  <a:schemeClr val="dk2"/>
                </a:solidFill>
                <a:latin typeface="Consolas"/>
                <a:ea typeface="Consolas"/>
                <a:cs typeface="Consolas"/>
                <a:sym typeface="Consolas"/>
              </a:rPr>
              <a:t> </a:t>
            </a:r>
            <a:r>
              <a:rPr lang="en" sz="1800">
                <a:latin typeface="Consolas"/>
                <a:ea typeface="Consolas"/>
                <a:cs typeface="Consolas"/>
                <a:sym typeface="Consolas"/>
              </a:rPr>
              <a:t>70% of users find it improves on their current experience and processes via a user survey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8" name="Shape 9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Scott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8" name="Shape 368"/>
        <p:cNvGrpSpPr/>
        <p:nvPr/>
      </p:nvGrpSpPr>
      <p:grpSpPr>
        <a:xfrm>
          <a:off x="0" y="0"/>
          <a:ext cx="0" cy="0"/>
          <a:chOff x="0" y="0"/>
          <a:chExt cx="0" cy="0"/>
        </a:xfrm>
      </p:grpSpPr>
      <p:sp>
        <p:nvSpPr>
          <p:cNvPr id="369" name="Shape 3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0" name="Shape 3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Scott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4" name="Shape 374"/>
        <p:cNvGrpSpPr/>
        <p:nvPr/>
      </p:nvGrpSpPr>
      <p:grpSpPr>
        <a:xfrm>
          <a:off x="0" y="0"/>
          <a:ext cx="0" cy="0"/>
          <a:chOff x="0" y="0"/>
          <a:chExt cx="0" cy="0"/>
        </a:xfrm>
      </p:grpSpPr>
      <p:sp>
        <p:nvSpPr>
          <p:cNvPr id="375" name="Shape 3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6" name="Shape 3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Tyler</a:t>
            </a:r>
            <a:r>
              <a:rPr lang="en"/>
              <a:t> 15s</a:t>
            </a:r>
          </a:p>
          <a:p>
            <a:pPr lvl="0">
              <a:spcBef>
                <a:spcPts val="0"/>
              </a:spcBef>
              <a:buNone/>
            </a:pPr>
            <a:r>
              <a:rPr lang="en"/>
              <a:t>Learning new skills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0" name="Shape 380"/>
        <p:cNvGrpSpPr/>
        <p:nvPr/>
      </p:nvGrpSpPr>
      <p:grpSpPr>
        <a:xfrm>
          <a:off x="0" y="0"/>
          <a:ext cx="0" cy="0"/>
          <a:chOff x="0" y="0"/>
          <a:chExt cx="0" cy="0"/>
        </a:xfrm>
      </p:grpSpPr>
      <p:sp>
        <p:nvSpPr>
          <p:cNvPr id="381" name="Shape 3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2" name="Shape 38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Tyler 15s</a:t>
            </a:r>
          </a:p>
          <a:p>
            <a:pPr lvl="0">
              <a:spcBef>
                <a:spcPts val="0"/>
              </a:spcBef>
              <a:buNone/>
            </a:pPr>
            <a:r>
              <a:rPr lang="en"/>
              <a:t>Personal Records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6" name="Shape 386"/>
        <p:cNvGrpSpPr/>
        <p:nvPr/>
      </p:nvGrpSpPr>
      <p:grpSpPr>
        <a:xfrm>
          <a:off x="0" y="0"/>
          <a:ext cx="0" cy="0"/>
          <a:chOff x="0" y="0"/>
          <a:chExt cx="0" cy="0"/>
        </a:xfrm>
      </p:grpSpPr>
      <p:sp>
        <p:nvSpPr>
          <p:cNvPr id="387" name="Shape 3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8" name="Shape 3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Tyler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4" name="Shape 10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Charles</a:t>
            </a:r>
          </a:p>
          <a:p>
            <a:pPr lvl="0">
              <a:spcBef>
                <a:spcPts val="0"/>
              </a:spcBef>
              <a:buNone/>
            </a:pPr>
            <a:r>
              <a:rPr lang="en"/>
              <a:t>Bookmarks: Internet required, quickly gets out of hand as in the picture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1" name="Shape 11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Charles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8" name="Shape 11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Charles</a:t>
            </a:r>
          </a:p>
          <a:p>
            <a:pPr lvl="0">
              <a:spcBef>
                <a:spcPts val="0"/>
              </a:spcBef>
              <a:buNone/>
            </a:pPr>
            <a:r>
              <a:t/>
            </a:r>
            <a:endParaRPr/>
          </a:p>
          <a:p>
            <a:pPr lvl="0">
              <a:spcBef>
                <a:spcPts val="0"/>
              </a:spcBef>
              <a:buNone/>
            </a:pPr>
            <a:r>
              <a:rPr lang="en"/>
              <a:t>… and then to display it in a nicer way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4" name="Shape 12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Charles</a:t>
            </a:r>
          </a:p>
          <a:p>
            <a:pPr lvl="0">
              <a:spcBef>
                <a:spcPts val="0"/>
              </a:spcBef>
              <a:buNone/>
            </a:pPr>
            <a:r>
              <a:rPr lang="en"/>
              <a:t>Ctrl+S: Lots of variance between websites, can look passable but frequently looks terrible and is unusable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0" name="Shape 13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Charles</a:t>
            </a:r>
          </a:p>
          <a:p>
            <a:pPr lvl="0">
              <a:spcBef>
                <a:spcPts val="0"/>
              </a:spcBef>
              <a:buNone/>
            </a:pPr>
            <a:r>
              <a:rPr lang="en"/>
              <a:t>Archivist: Exactly the same appearance as if you were actually on GitHub</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6" name="Shape 13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Tyler: Drive</a:t>
            </a:r>
          </a:p>
          <a:p>
            <a:pPr lvl="0">
              <a:spcBef>
                <a:spcPts val="0"/>
              </a:spcBef>
              <a:buNone/>
            </a:pPr>
            <a:r>
              <a:rPr lang="en"/>
              <a:t>Charles: Talk</a:t>
            </a:r>
          </a:p>
          <a:p>
            <a:pPr lvl="0">
              <a:spcBef>
                <a:spcPts val="0"/>
              </a:spcBef>
              <a:buNone/>
            </a:pPr>
            <a:r>
              <a:t/>
            </a:r>
            <a:endParaRPr/>
          </a:p>
          <a:p>
            <a:pPr lvl="0" rtl="0">
              <a:lnSpc>
                <a:spcPct val="115000"/>
              </a:lnSpc>
              <a:spcBef>
                <a:spcPts val="0"/>
              </a:spcBef>
              <a:spcAft>
                <a:spcPts val="1600"/>
              </a:spcAft>
              <a:buNone/>
            </a:pPr>
            <a:r>
              <a:rPr lang="en" sz="1800">
                <a:latin typeface="Roboto"/>
                <a:ea typeface="Roboto"/>
                <a:cs typeface="Roboto"/>
                <a:sym typeface="Roboto"/>
              </a:rPr>
              <a:t>Say ‘Allow users to have more meaningful information associated with their webpages and PDFs’</a:t>
            </a:r>
          </a:p>
          <a:p>
            <a:pPr lvl="0" rtl="0">
              <a:lnSpc>
                <a:spcPct val="115000"/>
              </a:lnSpc>
              <a:spcBef>
                <a:spcPts val="0"/>
              </a:spcBef>
              <a:spcAft>
                <a:spcPts val="1600"/>
              </a:spcAft>
              <a:buNone/>
            </a:pPr>
            <a:r>
              <a:rPr lang="en" sz="1800">
                <a:solidFill>
                  <a:schemeClr val="dk2"/>
                </a:solidFill>
                <a:latin typeface="Roboto"/>
                <a:ea typeface="Roboto"/>
                <a:cs typeface="Roboto"/>
                <a:sym typeface="Roboto"/>
              </a:rPr>
              <a:t>You’re planning a trip and have a bunch of past articles saved for ideas</a:t>
            </a:r>
          </a:p>
          <a:p>
            <a:pPr lvl="0" rtl="0">
              <a:lnSpc>
                <a:spcPct val="115000"/>
              </a:lnSpc>
              <a:spcBef>
                <a:spcPts val="0"/>
              </a:spcBef>
              <a:spcAft>
                <a:spcPts val="1600"/>
              </a:spcAft>
              <a:buNone/>
            </a:pPr>
            <a:r>
              <a:rPr lang="en" sz="1800">
                <a:solidFill>
                  <a:schemeClr val="dk2"/>
                </a:solidFill>
                <a:latin typeface="Roboto"/>
                <a:ea typeface="Roboto"/>
                <a:cs typeface="Roboto"/>
                <a:sym typeface="Roboto"/>
              </a:rPr>
              <a:t>View login screen, main file list, search for travel ideas, look at an article that seems interesting, then search for current articles about that location</a:t>
            </a:r>
          </a:p>
          <a:p>
            <a:pPr lvl="0" rtl="0">
              <a:lnSpc>
                <a:spcPct val="115000"/>
              </a:lnSpc>
              <a:spcBef>
                <a:spcPts val="0"/>
              </a:spcBef>
              <a:spcAft>
                <a:spcPts val="1600"/>
              </a:spcAft>
              <a:buNone/>
            </a:pPr>
            <a:r>
              <a:rPr lang="en" sz="1800">
                <a:solidFill>
                  <a:schemeClr val="dk2"/>
                </a:solidFill>
                <a:latin typeface="Roboto"/>
                <a:ea typeface="Roboto"/>
                <a:cs typeface="Roboto"/>
                <a:sym typeface="Roboto"/>
              </a:rPr>
              <a:t>Show it saved, show file viewer, and associated metadata/tags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grpSp>
        <p:nvGrpSpPr>
          <p:cNvPr id="10" name="Shape 10"/>
          <p:cNvGrpSpPr/>
          <p:nvPr/>
        </p:nvGrpSpPr>
        <p:grpSpPr>
          <a:xfrm>
            <a:off x="6098378" y="4"/>
            <a:ext cx="3045625" cy="2030570"/>
            <a:chOff x="6098378" y="4"/>
            <a:chExt cx="3045625" cy="2030570"/>
          </a:xfrm>
        </p:grpSpPr>
        <p:sp>
          <p:nvSpPr>
            <p:cNvPr id="11" name="Shape 11"/>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12" name="Shape 12"/>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13" name="Shape 13"/>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14" name="Shape 14"/>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15" name="Shape 15"/>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grpSp>
      <p:sp>
        <p:nvSpPr>
          <p:cNvPr id="16" name="Shape 16"/>
          <p:cNvSpPr txBox="1"/>
          <p:nvPr>
            <p:ph type="ctrTitle"/>
          </p:nvPr>
        </p:nvSpPr>
        <p:spPr>
          <a:xfrm>
            <a:off x="598100" y="1775222"/>
            <a:ext cx="8222100" cy="838800"/>
          </a:xfrm>
          <a:prstGeom prst="rect">
            <a:avLst/>
          </a:prstGeom>
        </p:spPr>
        <p:txBody>
          <a:bodyPr anchorCtr="0" anchor="b" bIns="91425" lIns="91425" rIns="91425" tIns="91425"/>
          <a:lstStyle>
            <a:lvl1pPr lvl="0" rtl="0">
              <a:spcBef>
                <a:spcPts val="0"/>
              </a:spcBef>
              <a:buClr>
                <a:schemeClr val="lt1"/>
              </a:buClr>
              <a:buSzPct val="100000"/>
              <a:defRPr sz="4200">
                <a:solidFill>
                  <a:schemeClr val="lt1"/>
                </a:solidFill>
              </a:defRPr>
            </a:lvl1pPr>
            <a:lvl2pPr lvl="1" rtl="0">
              <a:spcBef>
                <a:spcPts val="0"/>
              </a:spcBef>
              <a:buClr>
                <a:schemeClr val="lt1"/>
              </a:buClr>
              <a:buSzPct val="100000"/>
              <a:defRPr sz="4200">
                <a:solidFill>
                  <a:schemeClr val="lt1"/>
                </a:solidFill>
              </a:defRPr>
            </a:lvl2pPr>
            <a:lvl3pPr lvl="2" rtl="0">
              <a:spcBef>
                <a:spcPts val="0"/>
              </a:spcBef>
              <a:buClr>
                <a:schemeClr val="lt1"/>
              </a:buClr>
              <a:buSzPct val="100000"/>
              <a:defRPr sz="4200">
                <a:solidFill>
                  <a:schemeClr val="lt1"/>
                </a:solidFill>
              </a:defRPr>
            </a:lvl3pPr>
            <a:lvl4pPr lvl="3" rtl="0">
              <a:spcBef>
                <a:spcPts val="0"/>
              </a:spcBef>
              <a:buClr>
                <a:schemeClr val="lt1"/>
              </a:buClr>
              <a:buSzPct val="100000"/>
              <a:defRPr sz="4200">
                <a:solidFill>
                  <a:schemeClr val="lt1"/>
                </a:solidFill>
              </a:defRPr>
            </a:lvl4pPr>
            <a:lvl5pPr lvl="4" rtl="0">
              <a:spcBef>
                <a:spcPts val="0"/>
              </a:spcBef>
              <a:buClr>
                <a:schemeClr val="lt1"/>
              </a:buClr>
              <a:buSzPct val="100000"/>
              <a:defRPr sz="4200">
                <a:solidFill>
                  <a:schemeClr val="lt1"/>
                </a:solidFill>
              </a:defRPr>
            </a:lvl5pPr>
            <a:lvl6pPr lvl="5" rtl="0">
              <a:spcBef>
                <a:spcPts val="0"/>
              </a:spcBef>
              <a:buClr>
                <a:schemeClr val="lt1"/>
              </a:buClr>
              <a:buSzPct val="100000"/>
              <a:defRPr sz="4200">
                <a:solidFill>
                  <a:schemeClr val="lt1"/>
                </a:solidFill>
              </a:defRPr>
            </a:lvl6pPr>
            <a:lvl7pPr lvl="6" rtl="0">
              <a:spcBef>
                <a:spcPts val="0"/>
              </a:spcBef>
              <a:buClr>
                <a:schemeClr val="lt1"/>
              </a:buClr>
              <a:buSzPct val="100000"/>
              <a:defRPr sz="4200">
                <a:solidFill>
                  <a:schemeClr val="lt1"/>
                </a:solidFill>
              </a:defRPr>
            </a:lvl7pPr>
            <a:lvl8pPr lvl="7" rtl="0">
              <a:spcBef>
                <a:spcPts val="0"/>
              </a:spcBef>
              <a:buClr>
                <a:schemeClr val="lt1"/>
              </a:buClr>
              <a:buSzPct val="100000"/>
              <a:defRPr sz="4200">
                <a:solidFill>
                  <a:schemeClr val="lt1"/>
                </a:solidFill>
              </a:defRPr>
            </a:lvl8pPr>
            <a:lvl9pPr lvl="8" rtl="0">
              <a:spcBef>
                <a:spcPts val="0"/>
              </a:spcBef>
              <a:buClr>
                <a:schemeClr val="lt1"/>
              </a:buClr>
              <a:buSzPct val="100000"/>
              <a:defRPr sz="4200">
                <a:solidFill>
                  <a:schemeClr val="lt1"/>
                </a:solidFill>
              </a:defRPr>
            </a:lvl9pPr>
          </a:lstStyle>
          <a:p/>
        </p:txBody>
      </p:sp>
      <p:sp>
        <p:nvSpPr>
          <p:cNvPr id="17" name="Shape 17"/>
          <p:cNvSpPr txBox="1"/>
          <p:nvPr>
            <p:ph idx="1" type="subTitle"/>
          </p:nvPr>
        </p:nvSpPr>
        <p:spPr>
          <a:xfrm>
            <a:off x="598088" y="2715912"/>
            <a:ext cx="8222100" cy="432900"/>
          </a:xfrm>
          <a:prstGeom prst="rect">
            <a:avLst/>
          </a:prstGeom>
        </p:spPr>
        <p:txBody>
          <a:bodyPr anchorCtr="0" anchor="t" bIns="91425" lIns="91425" rIns="91425" tIns="91425"/>
          <a:lstStyle>
            <a:lvl1pPr lvl="0" rtl="0">
              <a:lnSpc>
                <a:spcPct val="100000"/>
              </a:lnSpc>
              <a:spcBef>
                <a:spcPts val="0"/>
              </a:spcBef>
              <a:spcAft>
                <a:spcPts val="0"/>
              </a:spcAft>
              <a:buClr>
                <a:schemeClr val="lt1"/>
              </a:buClr>
              <a:buSzPct val="100000"/>
              <a:buNone/>
              <a:defRPr sz="2100">
                <a:solidFill>
                  <a:schemeClr val="lt1"/>
                </a:solidFill>
              </a:defRPr>
            </a:lvl1pPr>
            <a:lvl2pPr lvl="1" rtl="0">
              <a:lnSpc>
                <a:spcPct val="100000"/>
              </a:lnSpc>
              <a:spcBef>
                <a:spcPts val="0"/>
              </a:spcBef>
              <a:spcAft>
                <a:spcPts val="0"/>
              </a:spcAft>
              <a:buClr>
                <a:schemeClr val="lt1"/>
              </a:buClr>
              <a:buSzPct val="100000"/>
              <a:buNone/>
              <a:defRPr sz="2100">
                <a:solidFill>
                  <a:schemeClr val="lt1"/>
                </a:solidFill>
              </a:defRPr>
            </a:lvl2pPr>
            <a:lvl3pPr lvl="2" rtl="0">
              <a:lnSpc>
                <a:spcPct val="100000"/>
              </a:lnSpc>
              <a:spcBef>
                <a:spcPts val="0"/>
              </a:spcBef>
              <a:spcAft>
                <a:spcPts val="0"/>
              </a:spcAft>
              <a:buClr>
                <a:schemeClr val="lt1"/>
              </a:buClr>
              <a:buSzPct val="100000"/>
              <a:buNone/>
              <a:defRPr sz="2100">
                <a:solidFill>
                  <a:schemeClr val="lt1"/>
                </a:solidFill>
              </a:defRPr>
            </a:lvl3pPr>
            <a:lvl4pPr lvl="3" rtl="0">
              <a:lnSpc>
                <a:spcPct val="100000"/>
              </a:lnSpc>
              <a:spcBef>
                <a:spcPts val="0"/>
              </a:spcBef>
              <a:spcAft>
                <a:spcPts val="0"/>
              </a:spcAft>
              <a:buClr>
                <a:schemeClr val="lt1"/>
              </a:buClr>
              <a:buSzPct val="100000"/>
              <a:buNone/>
              <a:defRPr sz="2100">
                <a:solidFill>
                  <a:schemeClr val="lt1"/>
                </a:solidFill>
              </a:defRPr>
            </a:lvl4pPr>
            <a:lvl5pPr lvl="4" rtl="0">
              <a:lnSpc>
                <a:spcPct val="100000"/>
              </a:lnSpc>
              <a:spcBef>
                <a:spcPts val="0"/>
              </a:spcBef>
              <a:spcAft>
                <a:spcPts val="0"/>
              </a:spcAft>
              <a:buClr>
                <a:schemeClr val="lt1"/>
              </a:buClr>
              <a:buSzPct val="100000"/>
              <a:buNone/>
              <a:defRPr sz="2100">
                <a:solidFill>
                  <a:schemeClr val="lt1"/>
                </a:solidFill>
              </a:defRPr>
            </a:lvl5pPr>
            <a:lvl6pPr lvl="5" rtl="0">
              <a:lnSpc>
                <a:spcPct val="100000"/>
              </a:lnSpc>
              <a:spcBef>
                <a:spcPts val="0"/>
              </a:spcBef>
              <a:spcAft>
                <a:spcPts val="0"/>
              </a:spcAft>
              <a:buClr>
                <a:schemeClr val="lt1"/>
              </a:buClr>
              <a:buSzPct val="100000"/>
              <a:buNone/>
              <a:defRPr sz="2100">
                <a:solidFill>
                  <a:schemeClr val="lt1"/>
                </a:solidFill>
              </a:defRPr>
            </a:lvl6pPr>
            <a:lvl7pPr lvl="6" rtl="0">
              <a:lnSpc>
                <a:spcPct val="100000"/>
              </a:lnSpc>
              <a:spcBef>
                <a:spcPts val="0"/>
              </a:spcBef>
              <a:spcAft>
                <a:spcPts val="0"/>
              </a:spcAft>
              <a:buClr>
                <a:schemeClr val="lt1"/>
              </a:buClr>
              <a:buSzPct val="100000"/>
              <a:buNone/>
              <a:defRPr sz="2100">
                <a:solidFill>
                  <a:schemeClr val="lt1"/>
                </a:solidFill>
              </a:defRPr>
            </a:lvl7pPr>
            <a:lvl8pPr lvl="7" rtl="0">
              <a:lnSpc>
                <a:spcPct val="100000"/>
              </a:lnSpc>
              <a:spcBef>
                <a:spcPts val="0"/>
              </a:spcBef>
              <a:spcAft>
                <a:spcPts val="0"/>
              </a:spcAft>
              <a:buClr>
                <a:schemeClr val="lt1"/>
              </a:buClr>
              <a:buSzPct val="100000"/>
              <a:buNone/>
              <a:defRPr sz="2100">
                <a:solidFill>
                  <a:schemeClr val="lt1"/>
                </a:solidFill>
              </a:defRPr>
            </a:lvl8pPr>
            <a:lvl9pPr lvl="8" rtl="0">
              <a:lnSpc>
                <a:spcPct val="100000"/>
              </a:lnSpc>
              <a:spcBef>
                <a:spcPts val="0"/>
              </a:spcBef>
              <a:spcAft>
                <a:spcPts val="0"/>
              </a:spcAft>
              <a:buClr>
                <a:schemeClr val="lt1"/>
              </a:buClr>
              <a:buSzPct val="100000"/>
              <a:buNone/>
              <a:defRPr sz="2100">
                <a:solidFill>
                  <a:schemeClr val="lt1"/>
                </a:solidFill>
              </a:defRPr>
            </a:lvl9pPr>
          </a:lstStyle>
          <a:p/>
        </p:txBody>
      </p:sp>
      <p:sp>
        <p:nvSpPr>
          <p:cNvPr id="18" name="Shape 1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69" name="Shape 69"/>
        <p:cNvGrpSpPr/>
        <p:nvPr/>
      </p:nvGrpSpPr>
      <p:grpSpPr>
        <a:xfrm>
          <a:off x="0" y="0"/>
          <a:ext cx="0" cy="0"/>
          <a:chOff x="0" y="0"/>
          <a:chExt cx="0" cy="0"/>
        </a:xfrm>
      </p:grpSpPr>
      <p:grpSp>
        <p:nvGrpSpPr>
          <p:cNvPr id="70" name="Shape 70"/>
          <p:cNvGrpSpPr/>
          <p:nvPr/>
        </p:nvGrpSpPr>
        <p:grpSpPr>
          <a:xfrm>
            <a:off x="6098378" y="4"/>
            <a:ext cx="3045625" cy="2030570"/>
            <a:chOff x="6098378" y="4"/>
            <a:chExt cx="3045625" cy="2030570"/>
          </a:xfrm>
        </p:grpSpPr>
        <p:sp>
          <p:nvSpPr>
            <p:cNvPr id="71" name="Shape 71"/>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72" name="Shape 72"/>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73" name="Shape 73"/>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74" name="Shape 74"/>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75" name="Shape 75"/>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grpSp>
      <p:sp>
        <p:nvSpPr>
          <p:cNvPr id="76" name="Shape 76"/>
          <p:cNvSpPr txBox="1"/>
          <p:nvPr>
            <p:ph type="title"/>
          </p:nvPr>
        </p:nvSpPr>
        <p:spPr>
          <a:xfrm>
            <a:off x="311700" y="1256050"/>
            <a:ext cx="8520600" cy="2030700"/>
          </a:xfrm>
          <a:prstGeom prst="rect">
            <a:avLst/>
          </a:prstGeom>
        </p:spPr>
        <p:txBody>
          <a:bodyPr anchorCtr="0" anchor="b" bIns="91425" lIns="91425" rIns="91425" tIns="91425"/>
          <a:lstStyle>
            <a:lvl1pPr lvl="0" rtl="0" algn="ctr">
              <a:spcBef>
                <a:spcPts val="0"/>
              </a:spcBef>
              <a:buClr>
                <a:schemeClr val="lt1"/>
              </a:buClr>
              <a:buSzPct val="100000"/>
              <a:defRPr sz="12000">
                <a:solidFill>
                  <a:schemeClr val="lt1"/>
                </a:solidFill>
              </a:defRPr>
            </a:lvl1pPr>
            <a:lvl2pPr lvl="1" rtl="0" algn="ctr">
              <a:spcBef>
                <a:spcPts val="0"/>
              </a:spcBef>
              <a:buClr>
                <a:schemeClr val="lt1"/>
              </a:buClr>
              <a:buSzPct val="100000"/>
              <a:defRPr sz="12000">
                <a:solidFill>
                  <a:schemeClr val="lt1"/>
                </a:solidFill>
              </a:defRPr>
            </a:lvl2pPr>
            <a:lvl3pPr lvl="2" rtl="0" algn="ctr">
              <a:spcBef>
                <a:spcPts val="0"/>
              </a:spcBef>
              <a:buClr>
                <a:schemeClr val="lt1"/>
              </a:buClr>
              <a:buSzPct val="100000"/>
              <a:defRPr sz="12000">
                <a:solidFill>
                  <a:schemeClr val="lt1"/>
                </a:solidFill>
              </a:defRPr>
            </a:lvl3pPr>
            <a:lvl4pPr lvl="3" rtl="0" algn="ctr">
              <a:spcBef>
                <a:spcPts val="0"/>
              </a:spcBef>
              <a:buClr>
                <a:schemeClr val="lt1"/>
              </a:buClr>
              <a:buSzPct val="100000"/>
              <a:defRPr sz="12000">
                <a:solidFill>
                  <a:schemeClr val="lt1"/>
                </a:solidFill>
              </a:defRPr>
            </a:lvl4pPr>
            <a:lvl5pPr lvl="4" rtl="0" algn="ctr">
              <a:spcBef>
                <a:spcPts val="0"/>
              </a:spcBef>
              <a:buClr>
                <a:schemeClr val="lt1"/>
              </a:buClr>
              <a:buSzPct val="100000"/>
              <a:defRPr sz="12000">
                <a:solidFill>
                  <a:schemeClr val="lt1"/>
                </a:solidFill>
              </a:defRPr>
            </a:lvl5pPr>
            <a:lvl6pPr lvl="5" rtl="0" algn="ctr">
              <a:spcBef>
                <a:spcPts val="0"/>
              </a:spcBef>
              <a:buClr>
                <a:schemeClr val="lt1"/>
              </a:buClr>
              <a:buSzPct val="100000"/>
              <a:defRPr sz="12000">
                <a:solidFill>
                  <a:schemeClr val="lt1"/>
                </a:solidFill>
              </a:defRPr>
            </a:lvl6pPr>
            <a:lvl7pPr lvl="6" rtl="0" algn="ctr">
              <a:spcBef>
                <a:spcPts val="0"/>
              </a:spcBef>
              <a:buClr>
                <a:schemeClr val="lt1"/>
              </a:buClr>
              <a:buSzPct val="100000"/>
              <a:defRPr sz="12000">
                <a:solidFill>
                  <a:schemeClr val="lt1"/>
                </a:solidFill>
              </a:defRPr>
            </a:lvl7pPr>
            <a:lvl8pPr lvl="7" rtl="0" algn="ctr">
              <a:spcBef>
                <a:spcPts val="0"/>
              </a:spcBef>
              <a:buClr>
                <a:schemeClr val="lt1"/>
              </a:buClr>
              <a:buSzPct val="100000"/>
              <a:defRPr sz="12000">
                <a:solidFill>
                  <a:schemeClr val="lt1"/>
                </a:solidFill>
              </a:defRPr>
            </a:lvl8pPr>
            <a:lvl9pPr lvl="8" rtl="0" algn="ctr">
              <a:spcBef>
                <a:spcPts val="0"/>
              </a:spcBef>
              <a:buClr>
                <a:schemeClr val="lt1"/>
              </a:buClr>
              <a:buSzPct val="100000"/>
              <a:defRPr sz="12000">
                <a:solidFill>
                  <a:schemeClr val="lt1"/>
                </a:solidFill>
              </a:defRPr>
            </a:lvl9pPr>
          </a:lstStyle>
          <a:p/>
        </p:txBody>
      </p:sp>
      <p:sp>
        <p:nvSpPr>
          <p:cNvPr id="77" name="Shape 77"/>
          <p:cNvSpPr txBox="1"/>
          <p:nvPr>
            <p:ph idx="1" type="body"/>
          </p:nvPr>
        </p:nvSpPr>
        <p:spPr>
          <a:xfrm>
            <a:off x="311700" y="3369225"/>
            <a:ext cx="8520600" cy="1281900"/>
          </a:xfrm>
          <a:prstGeom prst="rect">
            <a:avLst/>
          </a:prstGeom>
        </p:spPr>
        <p:txBody>
          <a:bodyPr anchorCtr="0" anchor="t" bIns="91425" lIns="91425" rIns="91425" tIns="91425"/>
          <a:lstStyle>
            <a:lvl1pPr lvl="0" rtl="0" algn="ctr">
              <a:spcBef>
                <a:spcPts val="0"/>
              </a:spcBef>
              <a:buClr>
                <a:schemeClr val="lt1"/>
              </a:buClr>
              <a:defRPr>
                <a:solidFill>
                  <a:schemeClr val="lt1"/>
                </a:solidFill>
              </a:defRPr>
            </a:lvl1pPr>
            <a:lvl2pPr lvl="1" rtl="0" algn="ctr">
              <a:spcBef>
                <a:spcPts val="0"/>
              </a:spcBef>
              <a:buClr>
                <a:schemeClr val="lt1"/>
              </a:buClr>
              <a:defRPr>
                <a:solidFill>
                  <a:schemeClr val="lt1"/>
                </a:solidFill>
              </a:defRPr>
            </a:lvl2pPr>
            <a:lvl3pPr lvl="2" rtl="0" algn="ctr">
              <a:spcBef>
                <a:spcPts val="0"/>
              </a:spcBef>
              <a:buClr>
                <a:schemeClr val="lt1"/>
              </a:buClr>
              <a:defRPr>
                <a:solidFill>
                  <a:schemeClr val="lt1"/>
                </a:solidFill>
              </a:defRPr>
            </a:lvl3pPr>
            <a:lvl4pPr lvl="3" rtl="0" algn="ctr">
              <a:spcBef>
                <a:spcPts val="0"/>
              </a:spcBef>
              <a:buClr>
                <a:schemeClr val="lt1"/>
              </a:buClr>
              <a:defRPr>
                <a:solidFill>
                  <a:schemeClr val="lt1"/>
                </a:solidFill>
              </a:defRPr>
            </a:lvl4pPr>
            <a:lvl5pPr lvl="4" rtl="0" algn="ctr">
              <a:spcBef>
                <a:spcPts val="0"/>
              </a:spcBef>
              <a:buClr>
                <a:schemeClr val="lt1"/>
              </a:buClr>
              <a:defRPr>
                <a:solidFill>
                  <a:schemeClr val="lt1"/>
                </a:solidFill>
              </a:defRPr>
            </a:lvl5pPr>
            <a:lvl6pPr lvl="5" rtl="0" algn="ctr">
              <a:spcBef>
                <a:spcPts val="0"/>
              </a:spcBef>
              <a:buClr>
                <a:schemeClr val="lt1"/>
              </a:buClr>
              <a:defRPr>
                <a:solidFill>
                  <a:schemeClr val="lt1"/>
                </a:solidFill>
              </a:defRPr>
            </a:lvl6pPr>
            <a:lvl7pPr lvl="6" rtl="0" algn="ctr">
              <a:spcBef>
                <a:spcPts val="0"/>
              </a:spcBef>
              <a:buClr>
                <a:schemeClr val="lt1"/>
              </a:buClr>
              <a:defRPr>
                <a:solidFill>
                  <a:schemeClr val="lt1"/>
                </a:solidFill>
              </a:defRPr>
            </a:lvl7pPr>
            <a:lvl8pPr lvl="7" rtl="0" algn="ctr">
              <a:spcBef>
                <a:spcPts val="0"/>
              </a:spcBef>
              <a:buClr>
                <a:schemeClr val="lt1"/>
              </a:buClr>
              <a:defRPr>
                <a:solidFill>
                  <a:schemeClr val="lt1"/>
                </a:solidFill>
              </a:defRPr>
            </a:lvl8pPr>
            <a:lvl9pPr lvl="8" rtl="0" algn="ctr">
              <a:spcBef>
                <a:spcPts val="0"/>
              </a:spcBef>
              <a:buClr>
                <a:schemeClr val="lt1"/>
              </a:buClr>
              <a:defRPr>
                <a:solidFill>
                  <a:schemeClr val="lt1"/>
                </a:solidFill>
              </a:defRPr>
            </a:lvl9pPr>
          </a:lstStyle>
          <a:p/>
        </p:txBody>
      </p:sp>
      <p:sp>
        <p:nvSpPr>
          <p:cNvPr id="78" name="Shape 7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79" name="Shape 79"/>
        <p:cNvGrpSpPr/>
        <p:nvPr/>
      </p:nvGrpSpPr>
      <p:grpSpPr>
        <a:xfrm>
          <a:off x="0" y="0"/>
          <a:ext cx="0" cy="0"/>
          <a:chOff x="0" y="0"/>
          <a:chExt cx="0" cy="0"/>
        </a:xfrm>
      </p:grpSpPr>
      <p:sp>
        <p:nvSpPr>
          <p:cNvPr id="80" name="Shape 80"/>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9" name="Shape 19"/>
        <p:cNvGrpSpPr/>
        <p:nvPr/>
      </p:nvGrpSpPr>
      <p:grpSpPr>
        <a:xfrm>
          <a:off x="0" y="0"/>
          <a:ext cx="0" cy="0"/>
          <a:chOff x="0" y="0"/>
          <a:chExt cx="0" cy="0"/>
        </a:xfrm>
      </p:grpSpPr>
      <p:grpSp>
        <p:nvGrpSpPr>
          <p:cNvPr id="20" name="Shape 20"/>
          <p:cNvGrpSpPr/>
          <p:nvPr/>
        </p:nvGrpSpPr>
        <p:grpSpPr>
          <a:xfrm>
            <a:off x="6098378" y="4"/>
            <a:ext cx="3045625" cy="2030570"/>
            <a:chOff x="6098378" y="4"/>
            <a:chExt cx="3045625" cy="2030570"/>
          </a:xfrm>
        </p:grpSpPr>
        <p:sp>
          <p:nvSpPr>
            <p:cNvPr id="21" name="Shape 21"/>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22" name="Shape 22"/>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23" name="Shape 23"/>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24" name="Shape 24"/>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25" name="Shape 25"/>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grpSp>
      <p:sp>
        <p:nvSpPr>
          <p:cNvPr id="26" name="Shape 26"/>
          <p:cNvSpPr txBox="1"/>
          <p:nvPr>
            <p:ph type="title"/>
          </p:nvPr>
        </p:nvSpPr>
        <p:spPr>
          <a:xfrm>
            <a:off x="598100" y="2152347"/>
            <a:ext cx="8222100" cy="838800"/>
          </a:xfrm>
          <a:prstGeom prst="rect">
            <a:avLst/>
          </a:prstGeom>
        </p:spPr>
        <p:txBody>
          <a:bodyPr anchorCtr="0" anchor="ctr" bIns="91425" lIns="91425" rIns="91425" tIns="91425"/>
          <a:lstStyle>
            <a:lvl1pPr lvl="0" rtl="0">
              <a:spcBef>
                <a:spcPts val="0"/>
              </a:spcBef>
              <a:buClr>
                <a:schemeClr val="lt1"/>
              </a:buClr>
              <a:buSzPct val="100000"/>
              <a:defRPr sz="4200">
                <a:solidFill>
                  <a:schemeClr val="lt1"/>
                </a:solidFill>
              </a:defRPr>
            </a:lvl1pPr>
            <a:lvl2pPr lvl="1" rtl="0">
              <a:spcBef>
                <a:spcPts val="0"/>
              </a:spcBef>
              <a:buClr>
                <a:schemeClr val="lt1"/>
              </a:buClr>
              <a:buSzPct val="100000"/>
              <a:defRPr sz="4200">
                <a:solidFill>
                  <a:schemeClr val="lt1"/>
                </a:solidFill>
              </a:defRPr>
            </a:lvl2pPr>
            <a:lvl3pPr lvl="2" rtl="0">
              <a:spcBef>
                <a:spcPts val="0"/>
              </a:spcBef>
              <a:buClr>
                <a:schemeClr val="lt1"/>
              </a:buClr>
              <a:buSzPct val="100000"/>
              <a:defRPr sz="4200">
                <a:solidFill>
                  <a:schemeClr val="lt1"/>
                </a:solidFill>
              </a:defRPr>
            </a:lvl3pPr>
            <a:lvl4pPr lvl="3" rtl="0">
              <a:spcBef>
                <a:spcPts val="0"/>
              </a:spcBef>
              <a:buClr>
                <a:schemeClr val="lt1"/>
              </a:buClr>
              <a:buSzPct val="100000"/>
              <a:defRPr sz="4200">
                <a:solidFill>
                  <a:schemeClr val="lt1"/>
                </a:solidFill>
              </a:defRPr>
            </a:lvl4pPr>
            <a:lvl5pPr lvl="4" rtl="0">
              <a:spcBef>
                <a:spcPts val="0"/>
              </a:spcBef>
              <a:buClr>
                <a:schemeClr val="lt1"/>
              </a:buClr>
              <a:buSzPct val="100000"/>
              <a:defRPr sz="4200">
                <a:solidFill>
                  <a:schemeClr val="lt1"/>
                </a:solidFill>
              </a:defRPr>
            </a:lvl5pPr>
            <a:lvl6pPr lvl="5" rtl="0">
              <a:spcBef>
                <a:spcPts val="0"/>
              </a:spcBef>
              <a:buClr>
                <a:schemeClr val="lt1"/>
              </a:buClr>
              <a:buSzPct val="100000"/>
              <a:defRPr sz="4200">
                <a:solidFill>
                  <a:schemeClr val="lt1"/>
                </a:solidFill>
              </a:defRPr>
            </a:lvl6pPr>
            <a:lvl7pPr lvl="6" rtl="0">
              <a:spcBef>
                <a:spcPts val="0"/>
              </a:spcBef>
              <a:buClr>
                <a:schemeClr val="lt1"/>
              </a:buClr>
              <a:buSzPct val="100000"/>
              <a:defRPr sz="4200">
                <a:solidFill>
                  <a:schemeClr val="lt1"/>
                </a:solidFill>
              </a:defRPr>
            </a:lvl7pPr>
            <a:lvl8pPr lvl="7" rtl="0">
              <a:spcBef>
                <a:spcPts val="0"/>
              </a:spcBef>
              <a:buClr>
                <a:schemeClr val="lt1"/>
              </a:buClr>
              <a:buSzPct val="100000"/>
              <a:defRPr sz="4200">
                <a:solidFill>
                  <a:schemeClr val="lt1"/>
                </a:solidFill>
              </a:defRPr>
            </a:lvl8pPr>
            <a:lvl9pPr lvl="8" rtl="0">
              <a:spcBef>
                <a:spcPts val="0"/>
              </a:spcBef>
              <a:buClr>
                <a:schemeClr val="lt1"/>
              </a:buClr>
              <a:buSzPct val="100000"/>
              <a:defRPr sz="4200">
                <a:solidFill>
                  <a:schemeClr val="lt1"/>
                </a:solidFill>
              </a:defRPr>
            </a:lvl9pPr>
          </a:lstStyle>
          <a:p/>
        </p:txBody>
      </p:sp>
      <p:sp>
        <p:nvSpPr>
          <p:cNvPr id="27" name="Shape 27"/>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8" name="Shape 28"/>
        <p:cNvGrpSpPr/>
        <p:nvPr/>
      </p:nvGrpSpPr>
      <p:grpSpPr>
        <a:xfrm>
          <a:off x="0" y="0"/>
          <a:ext cx="0" cy="0"/>
          <a:chOff x="0" y="0"/>
          <a:chExt cx="0" cy="0"/>
        </a:xfrm>
      </p:grpSpPr>
      <p:grpSp>
        <p:nvGrpSpPr>
          <p:cNvPr id="29" name="Shape 29"/>
          <p:cNvGrpSpPr/>
          <p:nvPr/>
        </p:nvGrpSpPr>
        <p:grpSpPr>
          <a:xfrm>
            <a:off x="0" y="3903669"/>
            <a:ext cx="9144000" cy="1239925"/>
            <a:chOff x="0" y="3903669"/>
            <a:chExt cx="9144000" cy="1239925"/>
          </a:xfrm>
        </p:grpSpPr>
        <p:sp>
          <p:nvSpPr>
            <p:cNvPr id="30" name="Shape 30"/>
            <p:cNvSpPr/>
            <p:nvPr/>
          </p:nvSpPr>
          <p:spPr>
            <a:xfrm>
              <a:off x="8154895" y="3903669"/>
              <a:ext cx="989100" cy="9879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31" name="Shape 31"/>
            <p:cNvSpPr/>
            <p:nvPr/>
          </p:nvSpPr>
          <p:spPr>
            <a:xfrm flipH="1">
              <a:off x="6181162" y="3903669"/>
              <a:ext cx="989100" cy="9879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32" name="Shape 32"/>
            <p:cNvSpPr/>
            <p:nvPr/>
          </p:nvSpPr>
          <p:spPr>
            <a:xfrm>
              <a:off x="7170274" y="3903669"/>
              <a:ext cx="989100" cy="9879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33" name="Shape 33"/>
            <p:cNvSpPr/>
            <p:nvPr/>
          </p:nvSpPr>
          <p:spPr>
            <a:xfrm rot="10800000">
              <a:off x="8154757" y="3903682"/>
              <a:ext cx="989100" cy="987900"/>
            </a:xfrm>
            <a:prstGeom prst="rtTriangle">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34" name="Shape 34"/>
            <p:cNvSpPr/>
            <p:nvPr/>
          </p:nvSpPr>
          <p:spPr>
            <a:xfrm>
              <a:off x="0" y="4891594"/>
              <a:ext cx="9144000" cy="2520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grpSp>
      <p:sp>
        <p:nvSpPr>
          <p:cNvPr id="35" name="Shape 35"/>
          <p:cNvSpPr txBox="1"/>
          <p:nvPr>
            <p:ph type="title"/>
          </p:nvPr>
        </p:nvSpPr>
        <p:spPr>
          <a:xfrm>
            <a:off x="311700" y="410000"/>
            <a:ext cx="8520600" cy="6078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6" name="Shape 36"/>
          <p:cNvSpPr txBox="1"/>
          <p:nvPr>
            <p:ph idx="1" type="body"/>
          </p:nvPr>
        </p:nvSpPr>
        <p:spPr>
          <a:xfrm>
            <a:off x="311700" y="1229875"/>
            <a:ext cx="8520600" cy="33390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7" name="Shape 37"/>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38" name="Shape 38"/>
        <p:cNvGrpSpPr/>
        <p:nvPr/>
      </p:nvGrpSpPr>
      <p:grpSpPr>
        <a:xfrm>
          <a:off x="0" y="0"/>
          <a:ext cx="0" cy="0"/>
          <a:chOff x="0" y="0"/>
          <a:chExt cx="0" cy="0"/>
        </a:xfrm>
      </p:grpSpPr>
      <p:sp>
        <p:nvSpPr>
          <p:cNvPr id="39" name="Shape 39"/>
          <p:cNvSpPr txBox="1"/>
          <p:nvPr>
            <p:ph type="title"/>
          </p:nvPr>
        </p:nvSpPr>
        <p:spPr>
          <a:xfrm>
            <a:off x="311700" y="410000"/>
            <a:ext cx="8520600" cy="6078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0" name="Shape 40"/>
          <p:cNvSpPr txBox="1"/>
          <p:nvPr>
            <p:ph idx="1" type="body"/>
          </p:nvPr>
        </p:nvSpPr>
        <p:spPr>
          <a:xfrm>
            <a:off x="311700" y="1229975"/>
            <a:ext cx="3999900" cy="33390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41" name="Shape 41"/>
          <p:cNvSpPr txBox="1"/>
          <p:nvPr>
            <p:ph idx="2" type="body"/>
          </p:nvPr>
        </p:nvSpPr>
        <p:spPr>
          <a:xfrm>
            <a:off x="4832400" y="1229975"/>
            <a:ext cx="3999900" cy="33390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42" name="Shape 42"/>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3" name="Shape 43"/>
        <p:cNvGrpSpPr/>
        <p:nvPr/>
      </p:nvGrpSpPr>
      <p:grpSpPr>
        <a:xfrm>
          <a:off x="0" y="0"/>
          <a:ext cx="0" cy="0"/>
          <a:chOff x="0" y="0"/>
          <a:chExt cx="0" cy="0"/>
        </a:xfrm>
      </p:grpSpPr>
      <p:sp>
        <p:nvSpPr>
          <p:cNvPr id="44" name="Shape 44"/>
          <p:cNvSpPr txBox="1"/>
          <p:nvPr>
            <p:ph type="title"/>
          </p:nvPr>
        </p:nvSpPr>
        <p:spPr>
          <a:xfrm>
            <a:off x="311700" y="410000"/>
            <a:ext cx="8520600" cy="6078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5" name="Shape 45"/>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46" name="Shape 46"/>
        <p:cNvGrpSpPr/>
        <p:nvPr/>
      </p:nvGrpSpPr>
      <p:grpSpPr>
        <a:xfrm>
          <a:off x="0" y="0"/>
          <a:ext cx="0" cy="0"/>
          <a:chOff x="0" y="0"/>
          <a:chExt cx="0" cy="0"/>
        </a:xfrm>
      </p:grpSpPr>
      <p:sp>
        <p:nvSpPr>
          <p:cNvPr id="47" name="Shape 47"/>
          <p:cNvSpPr txBox="1"/>
          <p:nvPr>
            <p:ph type="title"/>
          </p:nvPr>
        </p:nvSpPr>
        <p:spPr>
          <a:xfrm>
            <a:off x="311700" y="555600"/>
            <a:ext cx="2808000" cy="755700"/>
          </a:xfrm>
          <a:prstGeom prst="rect">
            <a:avLst/>
          </a:prstGeom>
        </p:spPr>
        <p:txBody>
          <a:bodyPr anchorCtr="0" anchor="b" bIns="91425" lIns="91425" rIns="91425" tIns="91425"/>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p:txBody>
      </p:sp>
      <p:sp>
        <p:nvSpPr>
          <p:cNvPr id="48" name="Shape 48"/>
          <p:cNvSpPr txBox="1"/>
          <p:nvPr>
            <p:ph idx="1" type="body"/>
          </p:nvPr>
        </p:nvSpPr>
        <p:spPr>
          <a:xfrm>
            <a:off x="311700" y="1465804"/>
            <a:ext cx="2808000" cy="3103200"/>
          </a:xfrm>
          <a:prstGeom prst="rect">
            <a:avLst/>
          </a:prstGeom>
        </p:spPr>
        <p:txBody>
          <a:bodyPr anchorCtr="0" anchor="t" bIns="91425" lIns="91425" rIns="91425" tIns="91425"/>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49" name="Shape 49"/>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50" name="Shape 50"/>
        <p:cNvGrpSpPr/>
        <p:nvPr/>
      </p:nvGrpSpPr>
      <p:grpSpPr>
        <a:xfrm>
          <a:off x="0" y="0"/>
          <a:ext cx="0" cy="0"/>
          <a:chOff x="0" y="0"/>
          <a:chExt cx="0" cy="0"/>
        </a:xfrm>
      </p:grpSpPr>
      <p:grpSp>
        <p:nvGrpSpPr>
          <p:cNvPr id="51" name="Shape 51"/>
          <p:cNvGrpSpPr/>
          <p:nvPr/>
        </p:nvGrpSpPr>
        <p:grpSpPr>
          <a:xfrm>
            <a:off x="6098378" y="4"/>
            <a:ext cx="3045625" cy="2030570"/>
            <a:chOff x="6098378" y="4"/>
            <a:chExt cx="3045625" cy="2030570"/>
          </a:xfrm>
        </p:grpSpPr>
        <p:sp>
          <p:nvSpPr>
            <p:cNvPr id="52" name="Shape 52"/>
            <p:cNvSpPr/>
            <p:nvPr/>
          </p:nvSpPr>
          <p:spPr>
            <a:xfrm>
              <a:off x="8128803" y="15"/>
              <a:ext cx="1015200" cy="10152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53" name="Shape 53"/>
            <p:cNvSpPr/>
            <p:nvPr/>
          </p:nvSpPr>
          <p:spPr>
            <a:xfrm flipH="1">
              <a:off x="7113463" y="4"/>
              <a:ext cx="1015200" cy="10152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54" name="Shape 54"/>
            <p:cNvSpPr/>
            <p:nvPr/>
          </p:nvSpPr>
          <p:spPr>
            <a:xfrm flipH="1" rot="10800000">
              <a:off x="7113588" y="106"/>
              <a:ext cx="1015200" cy="1015200"/>
            </a:xfrm>
            <a:prstGeom prst="rtTriangle">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55" name="Shape 55"/>
            <p:cNvSpPr/>
            <p:nvPr/>
          </p:nvSpPr>
          <p:spPr>
            <a:xfrm rot="10800000">
              <a:off x="6098378" y="96"/>
              <a:ext cx="1015200" cy="10152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56" name="Shape 56"/>
            <p:cNvSpPr/>
            <p:nvPr/>
          </p:nvSpPr>
          <p:spPr>
            <a:xfrm rot="10800000">
              <a:off x="8128789" y="1015375"/>
              <a:ext cx="1015200" cy="10152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grpSp>
      <p:sp>
        <p:nvSpPr>
          <p:cNvPr id="57" name="Shape 57"/>
          <p:cNvSpPr txBox="1"/>
          <p:nvPr>
            <p:ph type="title"/>
          </p:nvPr>
        </p:nvSpPr>
        <p:spPr>
          <a:xfrm>
            <a:off x="490250" y="526350"/>
            <a:ext cx="5618700" cy="4090800"/>
          </a:xfrm>
          <a:prstGeom prst="rect">
            <a:avLst/>
          </a:prstGeom>
        </p:spPr>
        <p:txBody>
          <a:bodyPr anchorCtr="0" anchor="ctr" bIns="91425" lIns="91425" rIns="91425" tIns="91425"/>
          <a:lstStyle>
            <a:lvl1pPr lvl="0" rtl="0">
              <a:spcBef>
                <a:spcPts val="0"/>
              </a:spcBef>
              <a:buClr>
                <a:schemeClr val="lt1"/>
              </a:buClr>
              <a:buSzPct val="100000"/>
              <a:defRPr sz="4800">
                <a:solidFill>
                  <a:schemeClr val="lt1"/>
                </a:solidFill>
              </a:defRPr>
            </a:lvl1pPr>
            <a:lvl2pPr lvl="1" rtl="0">
              <a:spcBef>
                <a:spcPts val="0"/>
              </a:spcBef>
              <a:buClr>
                <a:schemeClr val="lt1"/>
              </a:buClr>
              <a:buSzPct val="100000"/>
              <a:defRPr sz="4800">
                <a:solidFill>
                  <a:schemeClr val="lt1"/>
                </a:solidFill>
              </a:defRPr>
            </a:lvl2pPr>
            <a:lvl3pPr lvl="2" rtl="0">
              <a:spcBef>
                <a:spcPts val="0"/>
              </a:spcBef>
              <a:buClr>
                <a:schemeClr val="lt1"/>
              </a:buClr>
              <a:buSzPct val="100000"/>
              <a:defRPr sz="4800">
                <a:solidFill>
                  <a:schemeClr val="lt1"/>
                </a:solidFill>
              </a:defRPr>
            </a:lvl3pPr>
            <a:lvl4pPr lvl="3" rtl="0">
              <a:spcBef>
                <a:spcPts val="0"/>
              </a:spcBef>
              <a:buClr>
                <a:schemeClr val="lt1"/>
              </a:buClr>
              <a:buSzPct val="100000"/>
              <a:defRPr sz="4800">
                <a:solidFill>
                  <a:schemeClr val="lt1"/>
                </a:solidFill>
              </a:defRPr>
            </a:lvl4pPr>
            <a:lvl5pPr lvl="4" rtl="0">
              <a:spcBef>
                <a:spcPts val="0"/>
              </a:spcBef>
              <a:buClr>
                <a:schemeClr val="lt1"/>
              </a:buClr>
              <a:buSzPct val="100000"/>
              <a:defRPr sz="4800">
                <a:solidFill>
                  <a:schemeClr val="lt1"/>
                </a:solidFill>
              </a:defRPr>
            </a:lvl5pPr>
            <a:lvl6pPr lvl="5" rtl="0">
              <a:spcBef>
                <a:spcPts val="0"/>
              </a:spcBef>
              <a:buClr>
                <a:schemeClr val="lt1"/>
              </a:buClr>
              <a:buSzPct val="100000"/>
              <a:defRPr sz="4800">
                <a:solidFill>
                  <a:schemeClr val="lt1"/>
                </a:solidFill>
              </a:defRPr>
            </a:lvl6pPr>
            <a:lvl7pPr lvl="6" rtl="0">
              <a:spcBef>
                <a:spcPts val="0"/>
              </a:spcBef>
              <a:buClr>
                <a:schemeClr val="lt1"/>
              </a:buClr>
              <a:buSzPct val="100000"/>
              <a:defRPr sz="4800">
                <a:solidFill>
                  <a:schemeClr val="lt1"/>
                </a:solidFill>
              </a:defRPr>
            </a:lvl7pPr>
            <a:lvl8pPr lvl="7" rtl="0">
              <a:spcBef>
                <a:spcPts val="0"/>
              </a:spcBef>
              <a:buClr>
                <a:schemeClr val="lt1"/>
              </a:buClr>
              <a:buSzPct val="100000"/>
              <a:defRPr sz="4800">
                <a:solidFill>
                  <a:schemeClr val="lt1"/>
                </a:solidFill>
              </a:defRPr>
            </a:lvl8pPr>
            <a:lvl9pPr lvl="8" rtl="0">
              <a:spcBef>
                <a:spcPts val="0"/>
              </a:spcBef>
              <a:buClr>
                <a:schemeClr val="lt1"/>
              </a:buClr>
              <a:buSzPct val="100000"/>
              <a:defRPr sz="4800">
                <a:solidFill>
                  <a:schemeClr val="lt1"/>
                </a:solidFill>
              </a:defRPr>
            </a:lvl9pPr>
          </a:lstStyle>
          <a:p/>
        </p:txBody>
      </p:sp>
      <p:sp>
        <p:nvSpPr>
          <p:cNvPr id="58" name="Shape 5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59" name="Shape 59"/>
        <p:cNvGrpSpPr/>
        <p:nvPr/>
      </p:nvGrpSpPr>
      <p:grpSpPr>
        <a:xfrm>
          <a:off x="0" y="0"/>
          <a:ext cx="0" cy="0"/>
          <a:chOff x="0" y="0"/>
          <a:chExt cx="0" cy="0"/>
        </a:xfrm>
      </p:grpSpPr>
      <p:sp>
        <p:nvSpPr>
          <p:cNvPr id="60" name="Shape 60"/>
          <p:cNvSpPr/>
          <p:nvPr/>
        </p:nvSpPr>
        <p:spPr>
          <a:xfrm>
            <a:off x="4572000" y="-17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61" name="Shape 61"/>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62" name="Shape 62"/>
          <p:cNvSpPr txBox="1"/>
          <p:nvPr>
            <p:ph type="title"/>
          </p:nvPr>
        </p:nvSpPr>
        <p:spPr>
          <a:xfrm>
            <a:off x="265500" y="1151100"/>
            <a:ext cx="4045200" cy="1564500"/>
          </a:xfrm>
          <a:prstGeom prst="rect">
            <a:avLst/>
          </a:prstGeom>
        </p:spPr>
        <p:txBody>
          <a:bodyPr anchorCtr="0" anchor="b" bIns="91425" lIns="91425" rIns="91425" tIns="91425"/>
          <a:lstStyle>
            <a:lvl1pPr lvl="0" rtl="0" algn="ctr">
              <a:spcBef>
                <a:spcPts val="0"/>
              </a:spcBef>
              <a:buSzPct val="100000"/>
              <a:defRPr sz="4200"/>
            </a:lvl1pPr>
            <a:lvl2pPr lvl="1" rtl="0" algn="ctr">
              <a:spcBef>
                <a:spcPts val="0"/>
              </a:spcBef>
              <a:buSzPct val="100000"/>
              <a:defRPr sz="4200"/>
            </a:lvl2pPr>
            <a:lvl3pPr lvl="2" rtl="0" algn="ctr">
              <a:spcBef>
                <a:spcPts val="0"/>
              </a:spcBef>
              <a:buSzPct val="100000"/>
              <a:defRPr sz="4200"/>
            </a:lvl3pPr>
            <a:lvl4pPr lvl="3" rtl="0" algn="ctr">
              <a:spcBef>
                <a:spcPts val="0"/>
              </a:spcBef>
              <a:buSzPct val="100000"/>
              <a:defRPr sz="4200"/>
            </a:lvl4pPr>
            <a:lvl5pPr lvl="4" rtl="0" algn="ctr">
              <a:spcBef>
                <a:spcPts val="0"/>
              </a:spcBef>
              <a:buSzPct val="100000"/>
              <a:defRPr sz="4200"/>
            </a:lvl5pPr>
            <a:lvl6pPr lvl="5" rtl="0" algn="ctr">
              <a:spcBef>
                <a:spcPts val="0"/>
              </a:spcBef>
              <a:buSzPct val="100000"/>
              <a:defRPr sz="4200"/>
            </a:lvl6pPr>
            <a:lvl7pPr lvl="6" rtl="0" algn="ctr">
              <a:spcBef>
                <a:spcPts val="0"/>
              </a:spcBef>
              <a:buSzPct val="100000"/>
              <a:defRPr sz="4200"/>
            </a:lvl7pPr>
            <a:lvl8pPr lvl="7" rtl="0" algn="ctr">
              <a:spcBef>
                <a:spcPts val="0"/>
              </a:spcBef>
              <a:buSzPct val="100000"/>
              <a:defRPr sz="4200"/>
            </a:lvl8pPr>
            <a:lvl9pPr lvl="8" rtl="0" algn="ctr">
              <a:spcBef>
                <a:spcPts val="0"/>
              </a:spcBef>
              <a:buSzPct val="100000"/>
              <a:defRPr sz="4200"/>
            </a:lvl9pPr>
          </a:lstStyle>
          <a:p/>
        </p:txBody>
      </p:sp>
      <p:sp>
        <p:nvSpPr>
          <p:cNvPr id="63" name="Shape 63"/>
          <p:cNvSpPr txBox="1"/>
          <p:nvPr>
            <p:ph idx="1" type="subTitle"/>
          </p:nvPr>
        </p:nvSpPr>
        <p:spPr>
          <a:xfrm>
            <a:off x="265500" y="2769001"/>
            <a:ext cx="4045200" cy="1269300"/>
          </a:xfrm>
          <a:prstGeom prst="rect">
            <a:avLst/>
          </a:prstGeom>
        </p:spPr>
        <p:txBody>
          <a:bodyPr anchorCtr="0" anchor="t" bIns="91425" lIns="91425" rIns="91425" tIns="91425"/>
          <a:lstStyle>
            <a:lvl1pPr lvl="0" rtl="0" algn="ctr">
              <a:lnSpc>
                <a:spcPct val="100000"/>
              </a:lnSpc>
              <a:spcBef>
                <a:spcPts val="0"/>
              </a:spcBef>
              <a:spcAft>
                <a:spcPts val="0"/>
              </a:spcAft>
              <a:buSzPct val="100000"/>
              <a:buNone/>
              <a:defRPr sz="2100"/>
            </a:lvl1pPr>
            <a:lvl2pPr lvl="1" rtl="0" algn="ctr">
              <a:lnSpc>
                <a:spcPct val="100000"/>
              </a:lnSpc>
              <a:spcBef>
                <a:spcPts val="0"/>
              </a:spcBef>
              <a:spcAft>
                <a:spcPts val="0"/>
              </a:spcAft>
              <a:buSzPct val="100000"/>
              <a:buNone/>
              <a:defRPr sz="2100"/>
            </a:lvl2pPr>
            <a:lvl3pPr lvl="2" rtl="0" algn="ctr">
              <a:lnSpc>
                <a:spcPct val="100000"/>
              </a:lnSpc>
              <a:spcBef>
                <a:spcPts val="0"/>
              </a:spcBef>
              <a:spcAft>
                <a:spcPts val="0"/>
              </a:spcAft>
              <a:buSzPct val="100000"/>
              <a:buNone/>
              <a:defRPr sz="2100"/>
            </a:lvl3pPr>
            <a:lvl4pPr lvl="3" rtl="0" algn="ctr">
              <a:lnSpc>
                <a:spcPct val="100000"/>
              </a:lnSpc>
              <a:spcBef>
                <a:spcPts val="0"/>
              </a:spcBef>
              <a:spcAft>
                <a:spcPts val="0"/>
              </a:spcAft>
              <a:buSzPct val="100000"/>
              <a:buNone/>
              <a:defRPr sz="2100"/>
            </a:lvl4pPr>
            <a:lvl5pPr lvl="4" rtl="0" algn="ctr">
              <a:lnSpc>
                <a:spcPct val="100000"/>
              </a:lnSpc>
              <a:spcBef>
                <a:spcPts val="0"/>
              </a:spcBef>
              <a:spcAft>
                <a:spcPts val="0"/>
              </a:spcAft>
              <a:buSzPct val="100000"/>
              <a:buNone/>
              <a:defRPr sz="2100"/>
            </a:lvl5pPr>
            <a:lvl6pPr lvl="5" rtl="0" algn="ctr">
              <a:lnSpc>
                <a:spcPct val="100000"/>
              </a:lnSpc>
              <a:spcBef>
                <a:spcPts val="0"/>
              </a:spcBef>
              <a:spcAft>
                <a:spcPts val="0"/>
              </a:spcAft>
              <a:buSzPct val="100000"/>
              <a:buNone/>
              <a:defRPr sz="2100"/>
            </a:lvl6pPr>
            <a:lvl7pPr lvl="6" rtl="0" algn="ctr">
              <a:lnSpc>
                <a:spcPct val="100000"/>
              </a:lnSpc>
              <a:spcBef>
                <a:spcPts val="0"/>
              </a:spcBef>
              <a:spcAft>
                <a:spcPts val="0"/>
              </a:spcAft>
              <a:buSzPct val="100000"/>
              <a:buNone/>
              <a:defRPr sz="2100"/>
            </a:lvl7pPr>
            <a:lvl8pPr lvl="7" rtl="0" algn="ctr">
              <a:lnSpc>
                <a:spcPct val="100000"/>
              </a:lnSpc>
              <a:spcBef>
                <a:spcPts val="0"/>
              </a:spcBef>
              <a:spcAft>
                <a:spcPts val="0"/>
              </a:spcAft>
              <a:buSzPct val="100000"/>
              <a:buNone/>
              <a:defRPr sz="2100"/>
            </a:lvl8pPr>
            <a:lvl9pPr lvl="8" rtl="0" algn="ctr">
              <a:lnSpc>
                <a:spcPct val="100000"/>
              </a:lnSpc>
              <a:spcBef>
                <a:spcPts val="0"/>
              </a:spcBef>
              <a:spcAft>
                <a:spcPts val="0"/>
              </a:spcAft>
              <a:buSzPct val="100000"/>
              <a:buNone/>
              <a:defRPr sz="2100"/>
            </a:lvl9pPr>
          </a:lstStyle>
          <a:p/>
        </p:txBody>
      </p:sp>
      <p:sp>
        <p:nvSpPr>
          <p:cNvPr id="64" name="Shape 64"/>
          <p:cNvSpPr txBox="1"/>
          <p:nvPr>
            <p:ph idx="2" type="body"/>
          </p:nvPr>
        </p:nvSpPr>
        <p:spPr>
          <a:xfrm>
            <a:off x="4939500" y="724200"/>
            <a:ext cx="3837000" cy="3695100"/>
          </a:xfrm>
          <a:prstGeom prst="rect">
            <a:avLst/>
          </a:prstGeom>
        </p:spPr>
        <p:txBody>
          <a:bodyPr anchorCtr="0" anchor="ctr" bIns="91425" lIns="91425" rIns="91425" tIns="91425"/>
          <a:lstStyle>
            <a:lvl1pPr lvl="0" rtl="0">
              <a:spcBef>
                <a:spcPts val="0"/>
              </a:spcBef>
              <a:buClr>
                <a:schemeClr val="lt1"/>
              </a:buClr>
              <a:defRPr>
                <a:solidFill>
                  <a:schemeClr val="lt1"/>
                </a:solidFill>
              </a:defRPr>
            </a:lvl1pPr>
            <a:lvl2pPr lvl="1" rtl="0">
              <a:spcBef>
                <a:spcPts val="0"/>
              </a:spcBef>
              <a:buClr>
                <a:schemeClr val="lt1"/>
              </a:buClr>
              <a:defRPr>
                <a:solidFill>
                  <a:schemeClr val="lt1"/>
                </a:solidFill>
              </a:defRPr>
            </a:lvl2pPr>
            <a:lvl3pPr lvl="2" rtl="0">
              <a:spcBef>
                <a:spcPts val="0"/>
              </a:spcBef>
              <a:buClr>
                <a:schemeClr val="lt1"/>
              </a:buClr>
              <a:defRPr>
                <a:solidFill>
                  <a:schemeClr val="lt1"/>
                </a:solidFill>
              </a:defRPr>
            </a:lvl3pPr>
            <a:lvl4pPr lvl="3" rtl="0">
              <a:spcBef>
                <a:spcPts val="0"/>
              </a:spcBef>
              <a:buClr>
                <a:schemeClr val="lt1"/>
              </a:buClr>
              <a:defRPr>
                <a:solidFill>
                  <a:schemeClr val="lt1"/>
                </a:solidFill>
              </a:defRPr>
            </a:lvl4pPr>
            <a:lvl5pPr lvl="4" rtl="0">
              <a:spcBef>
                <a:spcPts val="0"/>
              </a:spcBef>
              <a:buClr>
                <a:schemeClr val="lt1"/>
              </a:buClr>
              <a:defRPr>
                <a:solidFill>
                  <a:schemeClr val="lt1"/>
                </a:solidFill>
              </a:defRPr>
            </a:lvl5pPr>
            <a:lvl6pPr lvl="5" rtl="0">
              <a:spcBef>
                <a:spcPts val="0"/>
              </a:spcBef>
              <a:buClr>
                <a:schemeClr val="lt1"/>
              </a:buClr>
              <a:defRPr>
                <a:solidFill>
                  <a:schemeClr val="lt1"/>
                </a:solidFill>
              </a:defRPr>
            </a:lvl6pPr>
            <a:lvl7pPr lvl="6" rtl="0">
              <a:spcBef>
                <a:spcPts val="0"/>
              </a:spcBef>
              <a:buClr>
                <a:schemeClr val="lt1"/>
              </a:buClr>
              <a:defRPr>
                <a:solidFill>
                  <a:schemeClr val="lt1"/>
                </a:solidFill>
              </a:defRPr>
            </a:lvl7pPr>
            <a:lvl8pPr lvl="7" rtl="0">
              <a:spcBef>
                <a:spcPts val="0"/>
              </a:spcBef>
              <a:buClr>
                <a:schemeClr val="lt1"/>
              </a:buClr>
              <a:defRPr>
                <a:solidFill>
                  <a:schemeClr val="lt1"/>
                </a:solidFill>
              </a:defRPr>
            </a:lvl8pPr>
            <a:lvl9pPr lvl="8" rtl="0">
              <a:spcBef>
                <a:spcPts val="0"/>
              </a:spcBef>
              <a:buClr>
                <a:schemeClr val="lt1"/>
              </a:buClr>
              <a:defRPr>
                <a:solidFill>
                  <a:schemeClr val="lt1"/>
                </a:solidFill>
              </a:defRPr>
            </a:lvl9pPr>
          </a:lstStyle>
          <a:p/>
        </p:txBody>
      </p:sp>
      <p:sp>
        <p:nvSpPr>
          <p:cNvPr id="65" name="Shape 65"/>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66" name="Shape 66"/>
        <p:cNvGrpSpPr/>
        <p:nvPr/>
      </p:nvGrpSpPr>
      <p:grpSpPr>
        <a:xfrm>
          <a:off x="0" y="0"/>
          <a:ext cx="0" cy="0"/>
          <a:chOff x="0" y="0"/>
          <a:chExt cx="0" cy="0"/>
        </a:xfrm>
      </p:grpSpPr>
      <p:sp>
        <p:nvSpPr>
          <p:cNvPr id="67" name="Shape 67"/>
          <p:cNvSpPr txBox="1"/>
          <p:nvPr>
            <p:ph idx="1" type="body"/>
          </p:nvPr>
        </p:nvSpPr>
        <p:spPr>
          <a:xfrm>
            <a:off x="319500" y="4230575"/>
            <a:ext cx="5998800" cy="598800"/>
          </a:xfrm>
          <a:prstGeom prst="rect">
            <a:avLst/>
          </a:prstGeom>
        </p:spPr>
        <p:txBody>
          <a:bodyPr anchorCtr="0" anchor="ctr" bIns="91425" lIns="91425" rIns="91425" tIns="91425"/>
          <a:lstStyle>
            <a:lvl1pPr lvl="0" rtl="0">
              <a:lnSpc>
                <a:spcPct val="100000"/>
              </a:lnSpc>
              <a:spcBef>
                <a:spcPts val="0"/>
              </a:spcBef>
              <a:spcAft>
                <a:spcPts val="0"/>
              </a:spcAft>
              <a:buNone/>
              <a:defRPr/>
            </a:lvl1pPr>
          </a:lstStyle>
          <a:p/>
        </p:txBody>
      </p:sp>
      <p:sp>
        <p:nvSpPr>
          <p:cNvPr id="68" name="Shape 6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dk2"/>
                </a:solidFil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10000"/>
            <a:ext cx="8520600" cy="607800"/>
          </a:xfrm>
          <a:prstGeom prst="rect">
            <a:avLst/>
          </a:prstGeom>
          <a:noFill/>
          <a:ln>
            <a:noFill/>
          </a:ln>
        </p:spPr>
        <p:txBody>
          <a:bodyPr anchorCtr="0" anchor="t" bIns="91425" lIns="91425" rIns="91425" tIns="91425"/>
          <a:lstStyle>
            <a:lvl1pPr lvl="0" rtl="0">
              <a:spcBef>
                <a:spcPts val="0"/>
              </a:spcBef>
              <a:buClr>
                <a:schemeClr val="dk1"/>
              </a:buClr>
              <a:buSzPct val="100000"/>
              <a:buFont typeface="Roboto"/>
              <a:buNone/>
              <a:defRPr sz="3000">
                <a:solidFill>
                  <a:schemeClr val="dk1"/>
                </a:solidFill>
                <a:latin typeface="Roboto"/>
                <a:ea typeface="Roboto"/>
                <a:cs typeface="Roboto"/>
                <a:sym typeface="Roboto"/>
              </a:defRPr>
            </a:lvl1pPr>
            <a:lvl2pPr lvl="1" rtl="0">
              <a:spcBef>
                <a:spcPts val="0"/>
              </a:spcBef>
              <a:buClr>
                <a:schemeClr val="dk1"/>
              </a:buClr>
              <a:buSzPct val="100000"/>
              <a:buFont typeface="Roboto"/>
              <a:buNone/>
              <a:defRPr sz="3000">
                <a:solidFill>
                  <a:schemeClr val="dk1"/>
                </a:solidFill>
                <a:latin typeface="Roboto"/>
                <a:ea typeface="Roboto"/>
                <a:cs typeface="Roboto"/>
                <a:sym typeface="Roboto"/>
              </a:defRPr>
            </a:lvl2pPr>
            <a:lvl3pPr lvl="2" rtl="0">
              <a:spcBef>
                <a:spcPts val="0"/>
              </a:spcBef>
              <a:buClr>
                <a:schemeClr val="dk1"/>
              </a:buClr>
              <a:buSzPct val="100000"/>
              <a:buFont typeface="Roboto"/>
              <a:buNone/>
              <a:defRPr sz="3000">
                <a:solidFill>
                  <a:schemeClr val="dk1"/>
                </a:solidFill>
                <a:latin typeface="Roboto"/>
                <a:ea typeface="Roboto"/>
                <a:cs typeface="Roboto"/>
                <a:sym typeface="Roboto"/>
              </a:defRPr>
            </a:lvl3pPr>
            <a:lvl4pPr lvl="3" rtl="0">
              <a:spcBef>
                <a:spcPts val="0"/>
              </a:spcBef>
              <a:buClr>
                <a:schemeClr val="dk1"/>
              </a:buClr>
              <a:buSzPct val="100000"/>
              <a:buFont typeface="Roboto"/>
              <a:buNone/>
              <a:defRPr sz="3000">
                <a:solidFill>
                  <a:schemeClr val="dk1"/>
                </a:solidFill>
                <a:latin typeface="Roboto"/>
                <a:ea typeface="Roboto"/>
                <a:cs typeface="Roboto"/>
                <a:sym typeface="Roboto"/>
              </a:defRPr>
            </a:lvl4pPr>
            <a:lvl5pPr lvl="4" rtl="0">
              <a:spcBef>
                <a:spcPts val="0"/>
              </a:spcBef>
              <a:buClr>
                <a:schemeClr val="dk1"/>
              </a:buClr>
              <a:buSzPct val="100000"/>
              <a:buFont typeface="Roboto"/>
              <a:buNone/>
              <a:defRPr sz="3000">
                <a:solidFill>
                  <a:schemeClr val="dk1"/>
                </a:solidFill>
                <a:latin typeface="Roboto"/>
                <a:ea typeface="Roboto"/>
                <a:cs typeface="Roboto"/>
                <a:sym typeface="Roboto"/>
              </a:defRPr>
            </a:lvl5pPr>
            <a:lvl6pPr lvl="5" rtl="0">
              <a:spcBef>
                <a:spcPts val="0"/>
              </a:spcBef>
              <a:buClr>
                <a:schemeClr val="dk1"/>
              </a:buClr>
              <a:buSzPct val="100000"/>
              <a:buFont typeface="Roboto"/>
              <a:buNone/>
              <a:defRPr sz="3000">
                <a:solidFill>
                  <a:schemeClr val="dk1"/>
                </a:solidFill>
                <a:latin typeface="Roboto"/>
                <a:ea typeface="Roboto"/>
                <a:cs typeface="Roboto"/>
                <a:sym typeface="Roboto"/>
              </a:defRPr>
            </a:lvl6pPr>
            <a:lvl7pPr lvl="6" rtl="0">
              <a:spcBef>
                <a:spcPts val="0"/>
              </a:spcBef>
              <a:buClr>
                <a:schemeClr val="dk1"/>
              </a:buClr>
              <a:buSzPct val="100000"/>
              <a:buFont typeface="Roboto"/>
              <a:buNone/>
              <a:defRPr sz="3000">
                <a:solidFill>
                  <a:schemeClr val="dk1"/>
                </a:solidFill>
                <a:latin typeface="Roboto"/>
                <a:ea typeface="Roboto"/>
                <a:cs typeface="Roboto"/>
                <a:sym typeface="Roboto"/>
              </a:defRPr>
            </a:lvl7pPr>
            <a:lvl8pPr lvl="7" rtl="0">
              <a:spcBef>
                <a:spcPts val="0"/>
              </a:spcBef>
              <a:buClr>
                <a:schemeClr val="dk1"/>
              </a:buClr>
              <a:buSzPct val="100000"/>
              <a:buFont typeface="Roboto"/>
              <a:buNone/>
              <a:defRPr sz="3000">
                <a:solidFill>
                  <a:schemeClr val="dk1"/>
                </a:solidFill>
                <a:latin typeface="Roboto"/>
                <a:ea typeface="Roboto"/>
                <a:cs typeface="Roboto"/>
                <a:sym typeface="Roboto"/>
              </a:defRPr>
            </a:lvl8pPr>
            <a:lvl9pPr lvl="8" rtl="0">
              <a:spcBef>
                <a:spcPts val="0"/>
              </a:spcBef>
              <a:buClr>
                <a:schemeClr val="dk1"/>
              </a:buClr>
              <a:buSzPct val="100000"/>
              <a:buFont typeface="Roboto"/>
              <a:buNone/>
              <a:defRPr sz="3000">
                <a:solidFill>
                  <a:schemeClr val="dk1"/>
                </a:solidFill>
                <a:latin typeface="Roboto"/>
                <a:ea typeface="Roboto"/>
                <a:cs typeface="Roboto"/>
                <a:sym typeface="Roboto"/>
              </a:defRPr>
            </a:lvl9pPr>
          </a:lstStyle>
          <a:p/>
        </p:txBody>
      </p:sp>
      <p:sp>
        <p:nvSpPr>
          <p:cNvPr id="7" name="Shape 7"/>
          <p:cNvSpPr txBox="1"/>
          <p:nvPr>
            <p:ph idx="1" type="body"/>
          </p:nvPr>
        </p:nvSpPr>
        <p:spPr>
          <a:xfrm>
            <a:off x="311700" y="1229875"/>
            <a:ext cx="8520600" cy="3339000"/>
          </a:xfrm>
          <a:prstGeom prst="rect">
            <a:avLst/>
          </a:prstGeom>
          <a:noFill/>
          <a:ln>
            <a:noFill/>
          </a:ln>
        </p:spPr>
        <p:txBody>
          <a:bodyPr anchorCtr="0" anchor="t" bIns="91425" lIns="91425" rIns="91425" tIns="91425"/>
          <a:lstStyle>
            <a:lvl1pPr lvl="0" rtl="0">
              <a:lnSpc>
                <a:spcPct val="115000"/>
              </a:lnSpc>
              <a:spcBef>
                <a:spcPts val="0"/>
              </a:spcBef>
              <a:spcAft>
                <a:spcPts val="1600"/>
              </a:spcAft>
              <a:buClr>
                <a:schemeClr val="dk2"/>
              </a:buClr>
              <a:buSzPct val="100000"/>
              <a:buFont typeface="Roboto"/>
              <a:defRPr sz="1800">
                <a:solidFill>
                  <a:schemeClr val="dk2"/>
                </a:solidFill>
                <a:latin typeface="Roboto"/>
                <a:ea typeface="Roboto"/>
                <a:cs typeface="Roboto"/>
                <a:sym typeface="Roboto"/>
              </a:defRPr>
            </a:lvl1pPr>
            <a:lvl2pPr lvl="1" rtl="0">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2pPr>
            <a:lvl3pPr lvl="2" rtl="0">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3pPr>
            <a:lvl4pPr lvl="3" rtl="0">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4pPr>
            <a:lvl5pPr lvl="4" rtl="0">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5pPr>
            <a:lvl6pPr lvl="5" rtl="0">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6pPr>
            <a:lvl7pPr lvl="6" rtl="0">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7pPr>
            <a:lvl8pPr lvl="7" rtl="0">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8pPr>
            <a:lvl9pPr lvl="8" rtl="0">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9pPr>
          </a:lstStyle>
          <a:p/>
        </p:txBody>
      </p:sp>
      <p:sp>
        <p:nvSpPr>
          <p:cNvPr id="8" name="Shape 8"/>
          <p:cNvSpPr txBox="1"/>
          <p:nvPr>
            <p:ph idx="12" type="sldNum"/>
          </p:nvPr>
        </p:nvSpPr>
        <p:spPr>
          <a:xfrm>
            <a:off x="8460431" y="4651190"/>
            <a:ext cx="548700" cy="393600"/>
          </a:xfrm>
          <a:prstGeom prst="rect">
            <a:avLst/>
          </a:prstGeom>
          <a:noFill/>
          <a:ln>
            <a:noFill/>
          </a:ln>
        </p:spPr>
        <p:txBody>
          <a:bodyPr anchorCtr="0" anchor="ctr" bIns="91425" lIns="91425" rIns="91425" tIns="91425">
            <a:noAutofit/>
          </a:bodyPr>
          <a:lstStyle/>
          <a:p>
            <a:pPr lvl="0" rtl="0" algn="r">
              <a:spcBef>
                <a:spcPts val="0"/>
              </a:spcBef>
              <a:buNone/>
            </a:pPr>
            <a:fld id="{00000000-1234-1234-1234-123412341234}" type="slidenum">
              <a:rPr lang="en" sz="1000">
                <a:solidFill>
                  <a:schemeClr val="lt1"/>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22.png"/><Relationship Id="rId7" Type="http://schemas.openxmlformats.org/officeDocument/2006/relationships/image" Target="../media/image11.png"/><Relationship Id="rId8"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7.png"/><Relationship Id="rId4" Type="http://schemas.openxmlformats.org/officeDocument/2006/relationships/image" Target="../media/image16.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6.png"/><Relationship Id="rId7"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17.png"/><Relationship Id="rId6" Type="http://schemas.openxmlformats.org/officeDocument/2006/relationships/image" Target="../media/image25.png"/><Relationship Id="rId7" Type="http://schemas.openxmlformats.org/officeDocument/2006/relationships/image" Target="../media/image4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28.png"/><Relationship Id="rId6"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27.jpg"/><Relationship Id="rId4" Type="http://schemas.openxmlformats.org/officeDocument/2006/relationships/image" Target="../media/image31.png"/><Relationship Id="rId5" Type="http://schemas.openxmlformats.org/officeDocument/2006/relationships/image" Target="../media/image30.png"/><Relationship Id="rId6" Type="http://schemas.openxmlformats.org/officeDocument/2006/relationships/image" Target="../media/image3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29.png"/><Relationship Id="rId4" Type="http://schemas.openxmlformats.org/officeDocument/2006/relationships/image" Target="../media/image36.png"/><Relationship Id="rId5" Type="http://schemas.openxmlformats.org/officeDocument/2006/relationships/image" Target="../media/image33.png"/><Relationship Id="rId6" Type="http://schemas.openxmlformats.org/officeDocument/2006/relationships/image" Target="../media/image4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34.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3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3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4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4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 Id="rId3" Type="http://schemas.openxmlformats.org/officeDocument/2006/relationships/image" Target="../media/image43.png"/><Relationship Id="rId4" Type="http://schemas.openxmlformats.org/officeDocument/2006/relationships/image" Target="../media/image41.png"/><Relationship Id="rId5" Type="http://schemas.openxmlformats.org/officeDocument/2006/relationships/image" Target="../media/image4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 Id="rId3" Type="http://schemas.openxmlformats.org/officeDocument/2006/relationships/image" Target="../media/image4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 Id="rId3" Type="http://schemas.openxmlformats.org/officeDocument/2006/relationships/image" Target="../media/image4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 Id="rId3" Type="http://schemas.openxmlformats.org/officeDocument/2006/relationships/image" Target="../media/image4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B59B6"/>
        </a:solidFill>
      </p:bgPr>
    </p:bg>
    <p:spTree>
      <p:nvGrpSpPr>
        <p:cNvPr id="84" name="Shape 84"/>
        <p:cNvGrpSpPr/>
        <p:nvPr/>
      </p:nvGrpSpPr>
      <p:grpSpPr>
        <a:xfrm>
          <a:off x="0" y="0"/>
          <a:ext cx="0" cy="0"/>
          <a:chOff x="0" y="0"/>
          <a:chExt cx="0" cy="0"/>
        </a:xfrm>
      </p:grpSpPr>
      <p:sp>
        <p:nvSpPr>
          <p:cNvPr id="85" name="Shape 85"/>
          <p:cNvSpPr txBox="1"/>
          <p:nvPr>
            <p:ph type="ctrTitle"/>
          </p:nvPr>
        </p:nvSpPr>
        <p:spPr>
          <a:xfrm>
            <a:off x="598100" y="1775222"/>
            <a:ext cx="8222100" cy="838800"/>
          </a:xfrm>
          <a:prstGeom prst="rect">
            <a:avLst/>
          </a:prstGeom>
        </p:spPr>
        <p:txBody>
          <a:bodyPr anchorCtr="0" anchor="b" bIns="91425" lIns="91425" rIns="91425" tIns="91425">
            <a:noAutofit/>
          </a:bodyPr>
          <a:lstStyle/>
          <a:p>
            <a:pPr lvl="0" rtl="0">
              <a:spcBef>
                <a:spcPts val="0"/>
              </a:spcBef>
              <a:buNone/>
            </a:pPr>
            <a:r>
              <a:rPr lang="en"/>
              <a:t>Archivist</a:t>
            </a:r>
          </a:p>
        </p:txBody>
      </p:sp>
      <p:sp>
        <p:nvSpPr>
          <p:cNvPr id="86" name="Shape 86"/>
          <p:cNvSpPr txBox="1"/>
          <p:nvPr>
            <p:ph idx="1" type="subTitle"/>
          </p:nvPr>
        </p:nvSpPr>
        <p:spPr>
          <a:xfrm>
            <a:off x="598088" y="2715912"/>
            <a:ext cx="8222100" cy="432900"/>
          </a:xfrm>
          <a:prstGeom prst="rect">
            <a:avLst/>
          </a:prstGeom>
        </p:spPr>
        <p:txBody>
          <a:bodyPr anchorCtr="0" anchor="t" bIns="91425" lIns="91425" rIns="91425" tIns="91425">
            <a:noAutofit/>
          </a:bodyPr>
          <a:lstStyle/>
          <a:p>
            <a:pPr lvl="0" rtl="0">
              <a:spcBef>
                <a:spcPts val="0"/>
              </a:spcBef>
              <a:buNone/>
            </a:pPr>
            <a:r>
              <a:rPr lang="en"/>
              <a:t>By Scott Selinger, Charles Gilliam, Dung Mai, Robert Edwards, and</a:t>
            </a:r>
            <a:r>
              <a:rPr lang="en"/>
              <a:t> </a:t>
            </a:r>
            <a:r>
              <a:rPr lang="en"/>
              <a:t>Tyler Boswell</a:t>
            </a:r>
          </a:p>
          <a:p>
            <a:pPr lvl="0" rtl="0">
              <a:spcBef>
                <a:spcPts val="0"/>
              </a:spcBef>
              <a:buNone/>
            </a:pPr>
            <a:r>
              <a:rPr lang="en"/>
              <a:t>Stakeholder: Lorraine Richards</a:t>
            </a:r>
          </a:p>
          <a:p>
            <a:pPr lvl="0" rtl="0">
              <a:spcBef>
                <a:spcPts val="0"/>
              </a:spcBef>
              <a:buNone/>
            </a:pPr>
            <a:r>
              <a:rPr lang="en"/>
              <a:t>Advisor: Rosina Weber</a:t>
            </a:r>
          </a:p>
        </p:txBody>
      </p:sp>
      <p:pic>
        <p:nvPicPr>
          <p:cNvPr id="87" name="Shape 87"/>
          <p:cNvPicPr preferRelativeResize="0"/>
          <p:nvPr/>
        </p:nvPicPr>
        <p:blipFill>
          <a:blip r:embed="rId3">
            <a:alphaModFix/>
          </a:blip>
          <a:stretch>
            <a:fillRect/>
          </a:stretch>
        </p:blipFill>
        <p:spPr>
          <a:xfrm>
            <a:off x="813775" y="239937"/>
            <a:ext cx="1689887" cy="168988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 name="Shape 144"/>
        <p:cNvGrpSpPr/>
        <p:nvPr/>
      </p:nvGrpSpPr>
      <p:grpSpPr>
        <a:xfrm>
          <a:off x="0" y="0"/>
          <a:ext cx="0" cy="0"/>
          <a:chOff x="0" y="0"/>
          <a:chExt cx="0" cy="0"/>
        </a:xfrm>
      </p:grpSpPr>
      <p:sp>
        <p:nvSpPr>
          <p:cNvPr id="145" name="Shape 145"/>
          <p:cNvSpPr txBox="1"/>
          <p:nvPr>
            <p:ph idx="4294967295"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solidFill>
                  <a:schemeClr val="lt1"/>
                </a:solidFill>
              </a:rPr>
              <a:t>Why is it original?</a:t>
            </a:r>
          </a:p>
        </p:txBody>
      </p:sp>
      <p:sp>
        <p:nvSpPr>
          <p:cNvPr id="146" name="Shape 146"/>
          <p:cNvSpPr txBox="1"/>
          <p:nvPr>
            <p:ph idx="4294967295" type="body"/>
          </p:nvPr>
        </p:nvSpPr>
        <p:spPr>
          <a:xfrm>
            <a:off x="311700" y="1229875"/>
            <a:ext cx="8520600" cy="3339000"/>
          </a:xfrm>
          <a:prstGeom prst="rect">
            <a:avLst/>
          </a:prstGeom>
        </p:spPr>
        <p:txBody>
          <a:bodyPr anchorCtr="0" anchor="t" bIns="91425" lIns="91425" rIns="91425" tIns="91425">
            <a:noAutofit/>
          </a:bodyPr>
          <a:lstStyle/>
          <a:p>
            <a:pPr lvl="0" rtl="0">
              <a:spcBef>
                <a:spcPts val="0"/>
              </a:spcBef>
              <a:buNone/>
            </a:pPr>
            <a:r>
              <a:t/>
            </a:r>
            <a:endParaRPr sz="1200"/>
          </a:p>
          <a:p>
            <a:pPr lvl="0" rtl="0">
              <a:lnSpc>
                <a:spcPct val="150000"/>
              </a:lnSpc>
              <a:spcBef>
                <a:spcPts val="0"/>
              </a:spcBef>
              <a:buNone/>
            </a:pPr>
            <a:r>
              <a:rPr b="1" lang="en" sz="1200">
                <a:solidFill>
                  <a:srgbClr val="000000"/>
                </a:solidFill>
              </a:rPr>
              <a:t>Self-hosted</a:t>
            </a:r>
          </a:p>
          <a:p>
            <a:pPr lvl="0" rtl="0">
              <a:lnSpc>
                <a:spcPct val="150000"/>
              </a:lnSpc>
              <a:spcBef>
                <a:spcPts val="0"/>
              </a:spcBef>
              <a:buNone/>
            </a:pPr>
            <a:r>
              <a:rPr b="1" lang="en" sz="1200">
                <a:solidFill>
                  <a:srgbClr val="000000"/>
                </a:solidFill>
              </a:rPr>
              <a:t>Free and open source</a:t>
            </a:r>
          </a:p>
          <a:p>
            <a:pPr lvl="0" rtl="0">
              <a:lnSpc>
                <a:spcPct val="150000"/>
              </a:lnSpc>
              <a:spcBef>
                <a:spcPts val="0"/>
              </a:spcBef>
              <a:buNone/>
            </a:pPr>
            <a:r>
              <a:rPr b="1" lang="en" sz="1200">
                <a:solidFill>
                  <a:srgbClr val="000000"/>
                </a:solidFill>
              </a:rPr>
              <a:t>Save carbon-copy of a webpage</a:t>
            </a:r>
          </a:p>
          <a:p>
            <a:pPr lvl="0" rtl="0">
              <a:lnSpc>
                <a:spcPct val="150000"/>
              </a:lnSpc>
              <a:spcBef>
                <a:spcPts val="0"/>
              </a:spcBef>
              <a:buNone/>
            </a:pPr>
            <a:r>
              <a:rPr b="1" lang="en" sz="1200">
                <a:solidFill>
                  <a:srgbClr val="000000"/>
                </a:solidFill>
              </a:rPr>
              <a:t>Focused on archiving</a:t>
            </a:r>
          </a:p>
          <a:p>
            <a:pPr lvl="0" rtl="0">
              <a:lnSpc>
                <a:spcPct val="150000"/>
              </a:lnSpc>
              <a:spcBef>
                <a:spcPts val="0"/>
              </a:spcBef>
              <a:buNone/>
            </a:pPr>
            <a:r>
              <a:rPr b="1" lang="en" sz="1200">
                <a:solidFill>
                  <a:srgbClr val="000000"/>
                </a:solidFill>
              </a:rPr>
              <a:t>Robust metadata</a:t>
            </a:r>
          </a:p>
          <a:p>
            <a:pPr lvl="0" rtl="0">
              <a:lnSpc>
                <a:spcPct val="150000"/>
              </a:lnSpc>
              <a:spcBef>
                <a:spcPts val="0"/>
              </a:spcBef>
              <a:buNone/>
            </a:pPr>
            <a:r>
              <a:rPr b="1" lang="en" sz="1200">
                <a:solidFill>
                  <a:srgbClr val="000000"/>
                </a:solidFill>
              </a:rPr>
              <a:t>PDF support</a:t>
            </a:r>
          </a:p>
        </p:txBody>
      </p:sp>
      <p:sp>
        <p:nvSpPr>
          <p:cNvPr id="147" name="Shape 147"/>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id="148" name="Shape 148"/>
          <p:cNvPicPr preferRelativeResize="0"/>
          <p:nvPr/>
        </p:nvPicPr>
        <p:blipFill>
          <a:blip r:embed="rId3">
            <a:alphaModFix/>
          </a:blip>
          <a:stretch>
            <a:fillRect/>
          </a:stretch>
        </p:blipFill>
        <p:spPr>
          <a:xfrm>
            <a:off x="3649299" y="279350"/>
            <a:ext cx="1181276" cy="869100"/>
          </a:xfrm>
          <a:prstGeom prst="rect">
            <a:avLst/>
          </a:prstGeom>
          <a:noFill/>
          <a:ln>
            <a:noFill/>
          </a:ln>
        </p:spPr>
      </p:pic>
      <p:pic>
        <p:nvPicPr>
          <p:cNvPr id="149" name="Shape 149"/>
          <p:cNvPicPr preferRelativeResize="0"/>
          <p:nvPr/>
        </p:nvPicPr>
        <p:blipFill>
          <a:blip r:embed="rId4">
            <a:alphaModFix/>
          </a:blip>
          <a:stretch>
            <a:fillRect/>
          </a:stretch>
        </p:blipFill>
        <p:spPr>
          <a:xfrm>
            <a:off x="4978375" y="279350"/>
            <a:ext cx="934174" cy="869100"/>
          </a:xfrm>
          <a:prstGeom prst="rect">
            <a:avLst/>
          </a:prstGeom>
          <a:noFill/>
          <a:ln>
            <a:noFill/>
          </a:ln>
        </p:spPr>
      </p:pic>
      <p:pic>
        <p:nvPicPr>
          <p:cNvPr id="150" name="Shape 150"/>
          <p:cNvPicPr preferRelativeResize="0"/>
          <p:nvPr/>
        </p:nvPicPr>
        <p:blipFill>
          <a:blip r:embed="rId5">
            <a:alphaModFix/>
          </a:blip>
          <a:stretch>
            <a:fillRect/>
          </a:stretch>
        </p:blipFill>
        <p:spPr>
          <a:xfrm>
            <a:off x="6004025" y="279350"/>
            <a:ext cx="1671300" cy="869099"/>
          </a:xfrm>
          <a:prstGeom prst="rect">
            <a:avLst/>
          </a:prstGeom>
          <a:noFill/>
          <a:ln>
            <a:noFill/>
          </a:ln>
        </p:spPr>
      </p:pic>
      <p:pic>
        <p:nvPicPr>
          <p:cNvPr id="151" name="Shape 151"/>
          <p:cNvPicPr preferRelativeResize="0"/>
          <p:nvPr/>
        </p:nvPicPr>
        <p:blipFill>
          <a:blip r:embed="rId6">
            <a:alphaModFix/>
          </a:blip>
          <a:stretch>
            <a:fillRect/>
          </a:stretch>
        </p:blipFill>
        <p:spPr>
          <a:xfrm>
            <a:off x="7831100" y="246824"/>
            <a:ext cx="934175" cy="934151"/>
          </a:xfrm>
          <a:prstGeom prst="rect">
            <a:avLst/>
          </a:prstGeom>
          <a:noFill/>
          <a:ln>
            <a:noFill/>
          </a:ln>
        </p:spPr>
      </p:pic>
      <p:pic>
        <p:nvPicPr>
          <p:cNvPr id="152" name="Shape 152"/>
          <p:cNvPicPr preferRelativeResize="0"/>
          <p:nvPr/>
        </p:nvPicPr>
        <p:blipFill>
          <a:blip r:embed="rId7">
            <a:alphaModFix/>
          </a:blip>
          <a:stretch>
            <a:fillRect/>
          </a:stretch>
        </p:blipFill>
        <p:spPr>
          <a:xfrm>
            <a:off x="8164650" y="1671074"/>
            <a:ext cx="267074" cy="278324"/>
          </a:xfrm>
          <a:prstGeom prst="rect">
            <a:avLst/>
          </a:prstGeom>
          <a:noFill/>
          <a:ln>
            <a:noFill/>
          </a:ln>
        </p:spPr>
      </p:pic>
      <p:pic>
        <p:nvPicPr>
          <p:cNvPr id="153" name="Shape 153"/>
          <p:cNvPicPr preferRelativeResize="0"/>
          <p:nvPr/>
        </p:nvPicPr>
        <p:blipFill>
          <a:blip r:embed="rId8">
            <a:alphaModFix/>
          </a:blip>
          <a:stretch>
            <a:fillRect/>
          </a:stretch>
        </p:blipFill>
        <p:spPr>
          <a:xfrm>
            <a:off x="5311912" y="1671074"/>
            <a:ext cx="267075" cy="278325"/>
          </a:xfrm>
          <a:prstGeom prst="rect">
            <a:avLst/>
          </a:prstGeom>
          <a:noFill/>
          <a:ln>
            <a:noFill/>
          </a:ln>
        </p:spPr>
      </p:pic>
      <p:pic>
        <p:nvPicPr>
          <p:cNvPr id="154" name="Shape 154"/>
          <p:cNvPicPr preferRelativeResize="0"/>
          <p:nvPr/>
        </p:nvPicPr>
        <p:blipFill>
          <a:blip r:embed="rId7">
            <a:alphaModFix/>
          </a:blip>
          <a:stretch>
            <a:fillRect/>
          </a:stretch>
        </p:blipFill>
        <p:spPr>
          <a:xfrm>
            <a:off x="6706125" y="2165787"/>
            <a:ext cx="267074" cy="278324"/>
          </a:xfrm>
          <a:prstGeom prst="rect">
            <a:avLst/>
          </a:prstGeom>
          <a:noFill/>
          <a:ln>
            <a:noFill/>
          </a:ln>
        </p:spPr>
      </p:pic>
      <p:pic>
        <p:nvPicPr>
          <p:cNvPr id="155" name="Shape 155"/>
          <p:cNvPicPr preferRelativeResize="0"/>
          <p:nvPr/>
        </p:nvPicPr>
        <p:blipFill>
          <a:blip r:embed="rId7">
            <a:alphaModFix/>
          </a:blip>
          <a:stretch>
            <a:fillRect/>
          </a:stretch>
        </p:blipFill>
        <p:spPr>
          <a:xfrm>
            <a:off x="6706125" y="3104462"/>
            <a:ext cx="267074" cy="278324"/>
          </a:xfrm>
          <a:prstGeom prst="rect">
            <a:avLst/>
          </a:prstGeom>
          <a:noFill/>
          <a:ln>
            <a:noFill/>
          </a:ln>
        </p:spPr>
      </p:pic>
      <p:pic>
        <p:nvPicPr>
          <p:cNvPr id="156" name="Shape 156"/>
          <p:cNvPicPr preferRelativeResize="0"/>
          <p:nvPr/>
        </p:nvPicPr>
        <p:blipFill>
          <a:blip r:embed="rId7">
            <a:alphaModFix/>
          </a:blip>
          <a:stretch>
            <a:fillRect/>
          </a:stretch>
        </p:blipFill>
        <p:spPr>
          <a:xfrm>
            <a:off x="6706112" y="2660474"/>
            <a:ext cx="267074" cy="278324"/>
          </a:xfrm>
          <a:prstGeom prst="rect">
            <a:avLst/>
          </a:prstGeom>
          <a:noFill/>
          <a:ln>
            <a:noFill/>
          </a:ln>
        </p:spPr>
      </p:pic>
      <p:pic>
        <p:nvPicPr>
          <p:cNvPr id="157" name="Shape 157"/>
          <p:cNvPicPr preferRelativeResize="0"/>
          <p:nvPr/>
        </p:nvPicPr>
        <p:blipFill>
          <a:blip r:embed="rId8">
            <a:alphaModFix/>
          </a:blip>
          <a:stretch>
            <a:fillRect/>
          </a:stretch>
        </p:blipFill>
        <p:spPr>
          <a:xfrm>
            <a:off x="6706125" y="3601349"/>
            <a:ext cx="267075" cy="278325"/>
          </a:xfrm>
          <a:prstGeom prst="rect">
            <a:avLst/>
          </a:prstGeom>
          <a:noFill/>
          <a:ln>
            <a:noFill/>
          </a:ln>
        </p:spPr>
      </p:pic>
      <p:pic>
        <p:nvPicPr>
          <p:cNvPr id="158" name="Shape 158"/>
          <p:cNvPicPr preferRelativeResize="0"/>
          <p:nvPr/>
        </p:nvPicPr>
        <p:blipFill>
          <a:blip r:embed="rId7">
            <a:alphaModFix/>
          </a:blip>
          <a:stretch>
            <a:fillRect/>
          </a:stretch>
        </p:blipFill>
        <p:spPr>
          <a:xfrm>
            <a:off x="8164650" y="2165787"/>
            <a:ext cx="267074" cy="278324"/>
          </a:xfrm>
          <a:prstGeom prst="rect">
            <a:avLst/>
          </a:prstGeom>
          <a:noFill/>
          <a:ln>
            <a:noFill/>
          </a:ln>
        </p:spPr>
      </p:pic>
      <p:pic>
        <p:nvPicPr>
          <p:cNvPr id="159" name="Shape 159"/>
          <p:cNvPicPr preferRelativeResize="0"/>
          <p:nvPr/>
        </p:nvPicPr>
        <p:blipFill>
          <a:blip r:embed="rId7">
            <a:alphaModFix/>
          </a:blip>
          <a:stretch>
            <a:fillRect/>
          </a:stretch>
        </p:blipFill>
        <p:spPr>
          <a:xfrm>
            <a:off x="8164650" y="2660487"/>
            <a:ext cx="267074" cy="278324"/>
          </a:xfrm>
          <a:prstGeom prst="rect">
            <a:avLst/>
          </a:prstGeom>
          <a:noFill/>
          <a:ln>
            <a:noFill/>
          </a:ln>
        </p:spPr>
      </p:pic>
      <p:pic>
        <p:nvPicPr>
          <p:cNvPr id="160" name="Shape 160"/>
          <p:cNvPicPr preferRelativeResize="0"/>
          <p:nvPr/>
        </p:nvPicPr>
        <p:blipFill>
          <a:blip r:embed="rId8">
            <a:alphaModFix/>
          </a:blip>
          <a:stretch>
            <a:fillRect/>
          </a:stretch>
        </p:blipFill>
        <p:spPr>
          <a:xfrm>
            <a:off x="5311912" y="2165787"/>
            <a:ext cx="267075" cy="278325"/>
          </a:xfrm>
          <a:prstGeom prst="rect">
            <a:avLst/>
          </a:prstGeom>
          <a:noFill/>
          <a:ln>
            <a:noFill/>
          </a:ln>
        </p:spPr>
      </p:pic>
      <p:pic>
        <p:nvPicPr>
          <p:cNvPr id="161" name="Shape 161"/>
          <p:cNvPicPr preferRelativeResize="0"/>
          <p:nvPr/>
        </p:nvPicPr>
        <p:blipFill>
          <a:blip r:embed="rId7">
            <a:alphaModFix/>
          </a:blip>
          <a:stretch>
            <a:fillRect/>
          </a:stretch>
        </p:blipFill>
        <p:spPr>
          <a:xfrm>
            <a:off x="8164650" y="3104449"/>
            <a:ext cx="267074" cy="278324"/>
          </a:xfrm>
          <a:prstGeom prst="rect">
            <a:avLst/>
          </a:prstGeom>
          <a:noFill/>
          <a:ln>
            <a:noFill/>
          </a:ln>
        </p:spPr>
      </p:pic>
      <p:pic>
        <p:nvPicPr>
          <p:cNvPr id="162" name="Shape 162"/>
          <p:cNvPicPr preferRelativeResize="0"/>
          <p:nvPr/>
        </p:nvPicPr>
        <p:blipFill>
          <a:blip r:embed="rId7">
            <a:alphaModFix/>
          </a:blip>
          <a:stretch>
            <a:fillRect/>
          </a:stretch>
        </p:blipFill>
        <p:spPr>
          <a:xfrm>
            <a:off x="8164650" y="3601324"/>
            <a:ext cx="267074" cy="278324"/>
          </a:xfrm>
          <a:prstGeom prst="rect">
            <a:avLst/>
          </a:prstGeom>
          <a:noFill/>
          <a:ln>
            <a:noFill/>
          </a:ln>
        </p:spPr>
      </p:pic>
      <p:pic>
        <p:nvPicPr>
          <p:cNvPr id="163" name="Shape 163"/>
          <p:cNvPicPr preferRelativeResize="0"/>
          <p:nvPr/>
        </p:nvPicPr>
        <p:blipFill>
          <a:blip r:embed="rId8">
            <a:alphaModFix/>
          </a:blip>
          <a:stretch>
            <a:fillRect/>
          </a:stretch>
        </p:blipFill>
        <p:spPr>
          <a:xfrm>
            <a:off x="4015162" y="2147449"/>
            <a:ext cx="267075" cy="278325"/>
          </a:xfrm>
          <a:prstGeom prst="rect">
            <a:avLst/>
          </a:prstGeom>
          <a:noFill/>
          <a:ln>
            <a:noFill/>
          </a:ln>
        </p:spPr>
      </p:pic>
      <p:pic>
        <p:nvPicPr>
          <p:cNvPr id="164" name="Shape 164"/>
          <p:cNvPicPr preferRelativeResize="0"/>
          <p:nvPr/>
        </p:nvPicPr>
        <p:blipFill>
          <a:blip r:embed="rId8">
            <a:alphaModFix/>
          </a:blip>
          <a:stretch>
            <a:fillRect/>
          </a:stretch>
        </p:blipFill>
        <p:spPr>
          <a:xfrm>
            <a:off x="4015162" y="1678124"/>
            <a:ext cx="267075" cy="278325"/>
          </a:xfrm>
          <a:prstGeom prst="rect">
            <a:avLst/>
          </a:prstGeom>
          <a:noFill/>
          <a:ln>
            <a:noFill/>
          </a:ln>
        </p:spPr>
      </p:pic>
      <p:pic>
        <p:nvPicPr>
          <p:cNvPr id="165" name="Shape 165"/>
          <p:cNvPicPr preferRelativeResize="0"/>
          <p:nvPr/>
        </p:nvPicPr>
        <p:blipFill>
          <a:blip r:embed="rId8">
            <a:alphaModFix/>
          </a:blip>
          <a:stretch>
            <a:fillRect/>
          </a:stretch>
        </p:blipFill>
        <p:spPr>
          <a:xfrm>
            <a:off x="4015162" y="2651799"/>
            <a:ext cx="267075" cy="278325"/>
          </a:xfrm>
          <a:prstGeom prst="rect">
            <a:avLst/>
          </a:prstGeom>
          <a:noFill/>
          <a:ln>
            <a:noFill/>
          </a:ln>
        </p:spPr>
      </p:pic>
      <p:pic>
        <p:nvPicPr>
          <p:cNvPr id="166" name="Shape 166"/>
          <p:cNvPicPr preferRelativeResize="0"/>
          <p:nvPr/>
        </p:nvPicPr>
        <p:blipFill>
          <a:blip r:embed="rId8">
            <a:alphaModFix/>
          </a:blip>
          <a:stretch>
            <a:fillRect/>
          </a:stretch>
        </p:blipFill>
        <p:spPr>
          <a:xfrm>
            <a:off x="5311912" y="2660512"/>
            <a:ext cx="267075" cy="278325"/>
          </a:xfrm>
          <a:prstGeom prst="rect">
            <a:avLst/>
          </a:prstGeom>
          <a:noFill/>
          <a:ln>
            <a:noFill/>
          </a:ln>
        </p:spPr>
      </p:pic>
      <p:pic>
        <p:nvPicPr>
          <p:cNvPr id="167" name="Shape 167"/>
          <p:cNvPicPr preferRelativeResize="0"/>
          <p:nvPr/>
        </p:nvPicPr>
        <p:blipFill>
          <a:blip r:embed="rId8">
            <a:alphaModFix/>
          </a:blip>
          <a:stretch>
            <a:fillRect/>
          </a:stretch>
        </p:blipFill>
        <p:spPr>
          <a:xfrm>
            <a:off x="4015162" y="3104449"/>
            <a:ext cx="267075" cy="278325"/>
          </a:xfrm>
          <a:prstGeom prst="rect">
            <a:avLst/>
          </a:prstGeom>
          <a:noFill/>
          <a:ln>
            <a:noFill/>
          </a:ln>
        </p:spPr>
      </p:pic>
      <p:pic>
        <p:nvPicPr>
          <p:cNvPr id="168" name="Shape 168"/>
          <p:cNvPicPr preferRelativeResize="0"/>
          <p:nvPr/>
        </p:nvPicPr>
        <p:blipFill>
          <a:blip r:embed="rId8">
            <a:alphaModFix/>
          </a:blip>
          <a:stretch>
            <a:fillRect/>
          </a:stretch>
        </p:blipFill>
        <p:spPr>
          <a:xfrm>
            <a:off x="5311912" y="3104449"/>
            <a:ext cx="267075" cy="278325"/>
          </a:xfrm>
          <a:prstGeom prst="rect">
            <a:avLst/>
          </a:prstGeom>
          <a:noFill/>
          <a:ln>
            <a:noFill/>
          </a:ln>
        </p:spPr>
      </p:pic>
      <p:pic>
        <p:nvPicPr>
          <p:cNvPr id="169" name="Shape 169"/>
          <p:cNvPicPr preferRelativeResize="0"/>
          <p:nvPr/>
        </p:nvPicPr>
        <p:blipFill>
          <a:blip r:embed="rId7">
            <a:alphaModFix/>
          </a:blip>
          <a:stretch>
            <a:fillRect/>
          </a:stretch>
        </p:blipFill>
        <p:spPr>
          <a:xfrm>
            <a:off x="4049150" y="3592112"/>
            <a:ext cx="267074" cy="278324"/>
          </a:xfrm>
          <a:prstGeom prst="rect">
            <a:avLst/>
          </a:prstGeom>
          <a:noFill/>
          <a:ln>
            <a:noFill/>
          </a:ln>
        </p:spPr>
      </p:pic>
      <p:pic>
        <p:nvPicPr>
          <p:cNvPr id="170" name="Shape 170"/>
          <p:cNvPicPr preferRelativeResize="0"/>
          <p:nvPr/>
        </p:nvPicPr>
        <p:blipFill>
          <a:blip r:embed="rId7">
            <a:alphaModFix/>
          </a:blip>
          <a:stretch>
            <a:fillRect/>
          </a:stretch>
        </p:blipFill>
        <p:spPr>
          <a:xfrm>
            <a:off x="5311925" y="3592112"/>
            <a:ext cx="267074" cy="278324"/>
          </a:xfrm>
          <a:prstGeom prst="rect">
            <a:avLst/>
          </a:prstGeom>
          <a:noFill/>
          <a:ln>
            <a:noFill/>
          </a:ln>
        </p:spPr>
      </p:pic>
      <p:pic>
        <p:nvPicPr>
          <p:cNvPr id="171" name="Shape 171"/>
          <p:cNvPicPr preferRelativeResize="0"/>
          <p:nvPr/>
        </p:nvPicPr>
        <p:blipFill>
          <a:blip r:embed="rId7">
            <a:alphaModFix/>
          </a:blip>
          <a:stretch>
            <a:fillRect/>
          </a:stretch>
        </p:blipFill>
        <p:spPr>
          <a:xfrm>
            <a:off x="8164650" y="4098199"/>
            <a:ext cx="267074" cy="278324"/>
          </a:xfrm>
          <a:prstGeom prst="rect">
            <a:avLst/>
          </a:prstGeom>
          <a:noFill/>
          <a:ln>
            <a:noFill/>
          </a:ln>
        </p:spPr>
      </p:pic>
      <p:pic>
        <p:nvPicPr>
          <p:cNvPr id="172" name="Shape 172"/>
          <p:cNvPicPr preferRelativeResize="0"/>
          <p:nvPr/>
        </p:nvPicPr>
        <p:blipFill>
          <a:blip r:embed="rId8">
            <a:alphaModFix/>
          </a:blip>
          <a:stretch>
            <a:fillRect/>
          </a:stretch>
        </p:blipFill>
        <p:spPr>
          <a:xfrm>
            <a:off x="6706125" y="4098249"/>
            <a:ext cx="267075" cy="278325"/>
          </a:xfrm>
          <a:prstGeom prst="rect">
            <a:avLst/>
          </a:prstGeom>
          <a:noFill/>
          <a:ln>
            <a:noFill/>
          </a:ln>
        </p:spPr>
      </p:pic>
      <p:pic>
        <p:nvPicPr>
          <p:cNvPr id="173" name="Shape 173"/>
          <p:cNvPicPr preferRelativeResize="0"/>
          <p:nvPr/>
        </p:nvPicPr>
        <p:blipFill>
          <a:blip r:embed="rId7">
            <a:alphaModFix/>
          </a:blip>
          <a:stretch>
            <a:fillRect/>
          </a:stretch>
        </p:blipFill>
        <p:spPr>
          <a:xfrm>
            <a:off x="4015175" y="4079749"/>
            <a:ext cx="267074" cy="278324"/>
          </a:xfrm>
          <a:prstGeom prst="rect">
            <a:avLst/>
          </a:prstGeom>
          <a:noFill/>
          <a:ln>
            <a:noFill/>
          </a:ln>
        </p:spPr>
      </p:pic>
      <p:pic>
        <p:nvPicPr>
          <p:cNvPr id="174" name="Shape 174"/>
          <p:cNvPicPr preferRelativeResize="0"/>
          <p:nvPr/>
        </p:nvPicPr>
        <p:blipFill>
          <a:blip r:embed="rId7">
            <a:alphaModFix/>
          </a:blip>
          <a:stretch>
            <a:fillRect/>
          </a:stretch>
        </p:blipFill>
        <p:spPr>
          <a:xfrm>
            <a:off x="5311912" y="4079749"/>
            <a:ext cx="267074" cy="278324"/>
          </a:xfrm>
          <a:prstGeom prst="rect">
            <a:avLst/>
          </a:prstGeom>
          <a:noFill/>
          <a:ln>
            <a:noFill/>
          </a:ln>
        </p:spPr>
      </p:pic>
      <p:pic>
        <p:nvPicPr>
          <p:cNvPr id="175" name="Shape 175"/>
          <p:cNvPicPr preferRelativeResize="0"/>
          <p:nvPr/>
        </p:nvPicPr>
        <p:blipFill>
          <a:blip r:embed="rId8">
            <a:alphaModFix/>
          </a:blip>
          <a:stretch>
            <a:fillRect/>
          </a:stretch>
        </p:blipFill>
        <p:spPr>
          <a:xfrm>
            <a:off x="6706137" y="1671074"/>
            <a:ext cx="267075" cy="2783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9" name="Shape 179"/>
        <p:cNvGrpSpPr/>
        <p:nvPr/>
      </p:nvGrpSpPr>
      <p:grpSpPr>
        <a:xfrm>
          <a:off x="0" y="0"/>
          <a:ext cx="0" cy="0"/>
          <a:chOff x="0" y="0"/>
          <a:chExt cx="0" cy="0"/>
        </a:xfrm>
      </p:grpSpPr>
      <p:sp>
        <p:nvSpPr>
          <p:cNvPr id="180" name="Shape 180"/>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id="181" name="Shape 181"/>
          <p:cNvPicPr preferRelativeResize="0"/>
          <p:nvPr/>
        </p:nvPicPr>
        <p:blipFill>
          <a:blip r:embed="rId3">
            <a:alphaModFix/>
          </a:blip>
          <a:stretch>
            <a:fillRect/>
          </a:stretch>
        </p:blipFill>
        <p:spPr>
          <a:xfrm>
            <a:off x="6703025" y="1969374"/>
            <a:ext cx="1204748" cy="1204750"/>
          </a:xfrm>
          <a:prstGeom prst="rect">
            <a:avLst/>
          </a:prstGeom>
          <a:noFill/>
          <a:ln>
            <a:noFill/>
          </a:ln>
        </p:spPr>
      </p:pic>
      <p:sp>
        <p:nvSpPr>
          <p:cNvPr id="182" name="Shape 182"/>
          <p:cNvSpPr txBox="1"/>
          <p:nvPr/>
        </p:nvSpPr>
        <p:spPr>
          <a:xfrm>
            <a:off x="6833200" y="3014787"/>
            <a:ext cx="1204800" cy="1302000"/>
          </a:xfrm>
          <a:prstGeom prst="rect">
            <a:avLst/>
          </a:prstGeom>
          <a:noFill/>
          <a:ln>
            <a:noFill/>
          </a:ln>
        </p:spPr>
        <p:txBody>
          <a:bodyPr anchorCtr="0" anchor="t" bIns="91425" lIns="91425" rIns="91425" tIns="91425">
            <a:noAutofit/>
          </a:bodyPr>
          <a:lstStyle/>
          <a:p>
            <a:pPr lvl="0" rtl="0">
              <a:lnSpc>
                <a:spcPct val="115000"/>
              </a:lnSpc>
              <a:spcBef>
                <a:spcPts val="0"/>
              </a:spcBef>
              <a:buNone/>
            </a:pPr>
            <a:r>
              <a:rPr lang="en" sz="7350">
                <a:solidFill>
                  <a:srgbClr val="00FF00"/>
                </a:solidFill>
                <a:latin typeface="Roboto"/>
                <a:ea typeface="Roboto"/>
                <a:cs typeface="Roboto"/>
                <a:sym typeface="Roboto"/>
              </a:rPr>
              <a:t>✔</a:t>
            </a:r>
          </a:p>
          <a:p>
            <a:pPr lvl="0" rtl="0">
              <a:spcBef>
                <a:spcPts val="0"/>
              </a:spcBef>
              <a:buNone/>
            </a:pPr>
            <a:r>
              <a:t/>
            </a:r>
            <a:endParaRPr sz="7400">
              <a:solidFill>
                <a:srgbClr val="00FF00"/>
              </a:solidFill>
            </a:endParaRPr>
          </a:p>
        </p:txBody>
      </p:sp>
      <p:pic>
        <p:nvPicPr>
          <p:cNvPr id="183" name="Shape 183"/>
          <p:cNvPicPr preferRelativeResize="0"/>
          <p:nvPr/>
        </p:nvPicPr>
        <p:blipFill>
          <a:blip r:embed="rId4">
            <a:alphaModFix/>
          </a:blip>
          <a:stretch>
            <a:fillRect/>
          </a:stretch>
        </p:blipFill>
        <p:spPr>
          <a:xfrm>
            <a:off x="764825" y="2043187"/>
            <a:ext cx="1410249" cy="1057124"/>
          </a:xfrm>
          <a:prstGeom prst="rect">
            <a:avLst/>
          </a:prstGeom>
          <a:noFill/>
          <a:ln>
            <a:noFill/>
          </a:ln>
        </p:spPr>
      </p:pic>
      <p:pic>
        <p:nvPicPr>
          <p:cNvPr id="184" name="Shape 184"/>
          <p:cNvPicPr preferRelativeResize="0"/>
          <p:nvPr/>
        </p:nvPicPr>
        <p:blipFill rotWithShape="1">
          <a:blip r:embed="rId5">
            <a:alphaModFix/>
          </a:blip>
          <a:srcRect b="7287" l="0" r="0" t="0"/>
          <a:stretch/>
        </p:blipFill>
        <p:spPr>
          <a:xfrm>
            <a:off x="2428325" y="2043199"/>
            <a:ext cx="1099597" cy="1130924"/>
          </a:xfrm>
          <a:prstGeom prst="rect">
            <a:avLst/>
          </a:prstGeom>
          <a:noFill/>
          <a:ln>
            <a:noFill/>
          </a:ln>
        </p:spPr>
      </p:pic>
      <p:pic>
        <p:nvPicPr>
          <p:cNvPr id="185" name="Shape 185"/>
          <p:cNvPicPr preferRelativeResize="0"/>
          <p:nvPr/>
        </p:nvPicPr>
        <p:blipFill>
          <a:blip r:embed="rId6">
            <a:alphaModFix/>
          </a:blip>
          <a:stretch>
            <a:fillRect/>
          </a:stretch>
        </p:blipFill>
        <p:spPr>
          <a:xfrm>
            <a:off x="4033873" y="2021951"/>
            <a:ext cx="1099599" cy="1099600"/>
          </a:xfrm>
          <a:prstGeom prst="rect">
            <a:avLst/>
          </a:prstGeom>
          <a:noFill/>
          <a:ln>
            <a:noFill/>
          </a:ln>
        </p:spPr>
      </p:pic>
      <p:pic>
        <p:nvPicPr>
          <p:cNvPr id="186" name="Shape 186"/>
          <p:cNvPicPr preferRelativeResize="0"/>
          <p:nvPr/>
        </p:nvPicPr>
        <p:blipFill>
          <a:blip r:embed="rId7">
            <a:alphaModFix/>
          </a:blip>
          <a:stretch>
            <a:fillRect/>
          </a:stretch>
        </p:blipFill>
        <p:spPr>
          <a:xfrm>
            <a:off x="5681450" y="2021951"/>
            <a:ext cx="548700" cy="1028424"/>
          </a:xfrm>
          <a:prstGeom prst="rect">
            <a:avLst/>
          </a:prstGeom>
          <a:noFill/>
          <a:ln>
            <a:noFill/>
          </a:ln>
        </p:spPr>
      </p:pic>
      <p:sp>
        <p:nvSpPr>
          <p:cNvPr id="187" name="Shape 187"/>
          <p:cNvSpPr/>
          <p:nvPr/>
        </p:nvSpPr>
        <p:spPr>
          <a:xfrm>
            <a:off x="920200" y="3100300"/>
            <a:ext cx="1099500" cy="1131000"/>
          </a:xfrm>
          <a:prstGeom prst="mathMultiply">
            <a:avLst>
              <a:gd fmla="val 23520" name="adj1"/>
            </a:avLst>
          </a:prstGeom>
          <a:solidFill>
            <a:srgbClr val="FF0000"/>
          </a:solidFill>
          <a:ln cap="flat" cmpd="sng" w="952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88" name="Shape 188"/>
          <p:cNvSpPr/>
          <p:nvPr/>
        </p:nvSpPr>
        <p:spPr>
          <a:xfrm>
            <a:off x="2428375" y="3100300"/>
            <a:ext cx="1099500" cy="1131000"/>
          </a:xfrm>
          <a:prstGeom prst="mathMultiply">
            <a:avLst>
              <a:gd fmla="val 23520" name="adj1"/>
            </a:avLst>
          </a:prstGeom>
          <a:solidFill>
            <a:srgbClr val="FF0000"/>
          </a:solidFill>
          <a:ln cap="flat" cmpd="sng" w="952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89" name="Shape 189"/>
          <p:cNvSpPr/>
          <p:nvPr/>
        </p:nvSpPr>
        <p:spPr>
          <a:xfrm>
            <a:off x="4033925" y="3100300"/>
            <a:ext cx="1099500" cy="1131000"/>
          </a:xfrm>
          <a:prstGeom prst="mathMultiply">
            <a:avLst>
              <a:gd fmla="val 23520" name="adj1"/>
            </a:avLst>
          </a:prstGeom>
          <a:solidFill>
            <a:srgbClr val="FF0000"/>
          </a:solidFill>
          <a:ln cap="flat" cmpd="sng" w="952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90" name="Shape 190"/>
          <p:cNvSpPr/>
          <p:nvPr/>
        </p:nvSpPr>
        <p:spPr>
          <a:xfrm>
            <a:off x="5368487" y="3100300"/>
            <a:ext cx="1099500" cy="1131000"/>
          </a:xfrm>
          <a:prstGeom prst="mathMultiply">
            <a:avLst>
              <a:gd fmla="val 23520" name="adj1"/>
            </a:avLst>
          </a:prstGeom>
          <a:solidFill>
            <a:srgbClr val="FF0000"/>
          </a:solidFill>
          <a:ln cap="flat" cmpd="sng" w="952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91" name="Shape 191"/>
          <p:cNvSpPr txBox="1"/>
          <p:nvPr>
            <p:ph idx="4294967295" type="title"/>
          </p:nvPr>
        </p:nvSpPr>
        <p:spPr>
          <a:xfrm>
            <a:off x="311700" y="410000"/>
            <a:ext cx="8520600" cy="607800"/>
          </a:xfrm>
          <a:prstGeom prst="rect">
            <a:avLst/>
          </a:prstGeom>
        </p:spPr>
        <p:txBody>
          <a:bodyPr anchorCtr="0" anchor="t" bIns="91425" lIns="91425" rIns="91425" tIns="91425">
            <a:noAutofit/>
          </a:bodyPr>
          <a:lstStyle/>
          <a:p>
            <a:pPr lvl="0" rtl="0">
              <a:spcBef>
                <a:spcPts val="0"/>
              </a:spcBef>
              <a:buNone/>
            </a:pPr>
            <a:r>
              <a:rPr lang="en">
                <a:solidFill>
                  <a:schemeClr val="lt1"/>
                </a:solidFill>
              </a:rPr>
              <a:t>Out of Scope</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B59B6"/>
        </a:solidFill>
      </p:bgPr>
    </p:bg>
    <p:spTree>
      <p:nvGrpSpPr>
        <p:cNvPr id="195" name="Shape 195"/>
        <p:cNvGrpSpPr/>
        <p:nvPr/>
      </p:nvGrpSpPr>
      <p:grpSpPr>
        <a:xfrm>
          <a:off x="0" y="0"/>
          <a:ext cx="0" cy="0"/>
          <a:chOff x="0" y="0"/>
          <a:chExt cx="0" cy="0"/>
        </a:xfrm>
      </p:grpSpPr>
      <p:pic>
        <p:nvPicPr>
          <p:cNvPr id="196" name="Shape 196"/>
          <p:cNvPicPr preferRelativeResize="0"/>
          <p:nvPr/>
        </p:nvPicPr>
        <p:blipFill>
          <a:blip r:embed="rId3">
            <a:alphaModFix/>
          </a:blip>
          <a:stretch>
            <a:fillRect/>
          </a:stretch>
        </p:blipFill>
        <p:spPr>
          <a:xfrm>
            <a:off x="3596551" y="735301"/>
            <a:ext cx="1950875" cy="1950875"/>
          </a:xfrm>
          <a:prstGeom prst="rect">
            <a:avLst/>
          </a:prstGeom>
          <a:noFill/>
          <a:ln>
            <a:noFill/>
          </a:ln>
        </p:spPr>
      </p:pic>
      <p:sp>
        <p:nvSpPr>
          <p:cNvPr id="197" name="Shape 197"/>
          <p:cNvSpPr txBox="1"/>
          <p:nvPr>
            <p:ph idx="4294967295" type="title"/>
          </p:nvPr>
        </p:nvSpPr>
        <p:spPr>
          <a:xfrm>
            <a:off x="3441150" y="2902850"/>
            <a:ext cx="2261700" cy="864900"/>
          </a:xfrm>
          <a:prstGeom prst="rect">
            <a:avLst/>
          </a:prstGeom>
        </p:spPr>
        <p:txBody>
          <a:bodyPr anchorCtr="0" anchor="t" bIns="91425" lIns="91425" rIns="91425" tIns="91425">
            <a:noAutofit/>
          </a:bodyPr>
          <a:lstStyle/>
          <a:p>
            <a:pPr lvl="0" rtl="0" algn="ctr">
              <a:spcBef>
                <a:spcPts val="0"/>
              </a:spcBef>
              <a:buNone/>
            </a:pPr>
            <a:r>
              <a:rPr lang="en" sz="4800">
                <a:solidFill>
                  <a:schemeClr val="lt1"/>
                </a:solidFill>
              </a:rPr>
              <a:t>Design</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1" name="Shape 201"/>
        <p:cNvGrpSpPr/>
        <p:nvPr/>
      </p:nvGrpSpPr>
      <p:grpSpPr>
        <a:xfrm>
          <a:off x="0" y="0"/>
          <a:ext cx="0" cy="0"/>
          <a:chOff x="0" y="0"/>
          <a:chExt cx="0" cy="0"/>
        </a:xfrm>
      </p:grpSpPr>
      <p:sp>
        <p:nvSpPr>
          <p:cNvPr id="202" name="Shape 202"/>
          <p:cNvSpPr txBox="1"/>
          <p:nvPr>
            <p:ph idx="4294967295" type="title"/>
          </p:nvPr>
        </p:nvSpPr>
        <p:spPr>
          <a:xfrm>
            <a:off x="311700" y="141900"/>
            <a:ext cx="8520600" cy="607800"/>
          </a:xfrm>
          <a:prstGeom prst="rect">
            <a:avLst/>
          </a:prstGeom>
        </p:spPr>
        <p:txBody>
          <a:bodyPr anchorCtr="0" anchor="t" bIns="91425" lIns="91425" rIns="91425" tIns="91425">
            <a:noAutofit/>
          </a:bodyPr>
          <a:lstStyle/>
          <a:p>
            <a:pPr lvl="0">
              <a:spcBef>
                <a:spcPts val="0"/>
              </a:spcBef>
              <a:buNone/>
            </a:pPr>
            <a:r>
              <a:rPr lang="en">
                <a:solidFill>
                  <a:schemeClr val="lt1"/>
                </a:solidFill>
              </a:rPr>
              <a:t>Design </a:t>
            </a:r>
            <a:r>
              <a:rPr lang="en">
                <a:solidFill>
                  <a:schemeClr val="lt1"/>
                </a:solidFill>
              </a:rPr>
              <a:t>- </a:t>
            </a:r>
            <a:r>
              <a:rPr lang="en">
                <a:solidFill>
                  <a:schemeClr val="lt1"/>
                </a:solidFill>
              </a:rPr>
              <a:t>Management</a:t>
            </a:r>
          </a:p>
        </p:txBody>
      </p:sp>
      <p:sp>
        <p:nvSpPr>
          <p:cNvPr id="203" name="Shape 203"/>
          <p:cNvSpPr txBox="1"/>
          <p:nvPr>
            <p:ph idx="4294967295" type="body"/>
          </p:nvPr>
        </p:nvSpPr>
        <p:spPr>
          <a:xfrm>
            <a:off x="223287" y="1455967"/>
            <a:ext cx="8520600" cy="3339000"/>
          </a:xfrm>
          <a:prstGeom prst="rect">
            <a:avLst/>
          </a:prstGeom>
        </p:spPr>
        <p:txBody>
          <a:bodyPr anchorCtr="0" anchor="t" bIns="91425" lIns="91425" rIns="91425" tIns="91425">
            <a:noAutofit/>
          </a:bodyPr>
          <a:lstStyle/>
          <a:p>
            <a:pPr lvl="0" rtl="0">
              <a:spcBef>
                <a:spcPts val="0"/>
              </a:spcBef>
              <a:spcAft>
                <a:spcPts val="0"/>
              </a:spcAft>
              <a:buNone/>
            </a:pPr>
            <a:r>
              <a:rPr lang="en">
                <a:solidFill>
                  <a:srgbClr val="333333"/>
                </a:solidFill>
              </a:rPr>
              <a:t>Communication</a:t>
            </a:r>
            <a:r>
              <a:rPr lang="en"/>
              <a:t>				Project Plan				Collaboration</a:t>
            </a:r>
          </a:p>
          <a:p>
            <a:pPr indent="457200" lvl="0" marL="5029200" rtl="0">
              <a:spcBef>
                <a:spcPts val="0"/>
              </a:spcBef>
              <a:spcAft>
                <a:spcPts val="0"/>
              </a:spcAft>
              <a:buNone/>
            </a:pPr>
            <a:r>
              <a:t/>
            </a:r>
            <a:endParaRPr/>
          </a:p>
          <a:p>
            <a:pPr indent="457200" lvl="0" marL="5029200" rtl="0">
              <a:spcBef>
                <a:spcPts val="0"/>
              </a:spcBef>
              <a:spcAft>
                <a:spcPts val="0"/>
              </a:spcAft>
              <a:buNone/>
            </a:pPr>
            <a:r>
              <a:t/>
            </a:r>
            <a:endParaRPr b="1"/>
          </a:p>
        </p:txBody>
      </p:sp>
      <p:sp>
        <p:nvSpPr>
          <p:cNvPr id="204" name="Shape 204"/>
          <p:cNvSpPr txBox="1"/>
          <p:nvPr>
            <p:ph idx="12" type="sldNum"/>
          </p:nvPr>
        </p:nvSpPr>
        <p:spPr>
          <a:xfrm>
            <a:off x="8372018" y="5215615"/>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id="205" name="Shape 205"/>
          <p:cNvPicPr preferRelativeResize="0"/>
          <p:nvPr/>
        </p:nvPicPr>
        <p:blipFill>
          <a:blip r:embed="rId3">
            <a:alphaModFix/>
          </a:blip>
          <a:stretch>
            <a:fillRect/>
          </a:stretch>
        </p:blipFill>
        <p:spPr>
          <a:xfrm>
            <a:off x="493687" y="3184704"/>
            <a:ext cx="1312541" cy="1312541"/>
          </a:xfrm>
          <a:prstGeom prst="rect">
            <a:avLst/>
          </a:prstGeom>
          <a:noFill/>
          <a:ln>
            <a:noFill/>
          </a:ln>
        </p:spPr>
      </p:pic>
      <p:pic>
        <p:nvPicPr>
          <p:cNvPr id="206" name="Shape 206"/>
          <p:cNvPicPr preferRelativeResize="0"/>
          <p:nvPr/>
        </p:nvPicPr>
        <p:blipFill>
          <a:blip r:embed="rId4">
            <a:alphaModFix/>
          </a:blip>
          <a:stretch>
            <a:fillRect/>
          </a:stretch>
        </p:blipFill>
        <p:spPr>
          <a:xfrm>
            <a:off x="3548337" y="3393292"/>
            <a:ext cx="1162824" cy="895375"/>
          </a:xfrm>
          <a:prstGeom prst="rect">
            <a:avLst/>
          </a:prstGeom>
          <a:noFill/>
          <a:ln>
            <a:noFill/>
          </a:ln>
        </p:spPr>
      </p:pic>
      <p:pic>
        <p:nvPicPr>
          <p:cNvPr id="207" name="Shape 207"/>
          <p:cNvPicPr preferRelativeResize="0"/>
          <p:nvPr/>
        </p:nvPicPr>
        <p:blipFill>
          <a:blip r:embed="rId5">
            <a:alphaModFix/>
          </a:blip>
          <a:stretch>
            <a:fillRect/>
          </a:stretch>
        </p:blipFill>
        <p:spPr>
          <a:xfrm>
            <a:off x="223287" y="1891584"/>
            <a:ext cx="1942749" cy="1230425"/>
          </a:xfrm>
          <a:prstGeom prst="rect">
            <a:avLst/>
          </a:prstGeom>
          <a:noFill/>
          <a:ln>
            <a:noFill/>
          </a:ln>
        </p:spPr>
      </p:pic>
      <p:pic>
        <p:nvPicPr>
          <p:cNvPr id="208" name="Shape 208"/>
          <p:cNvPicPr preferRelativeResize="0"/>
          <p:nvPr/>
        </p:nvPicPr>
        <p:blipFill>
          <a:blip r:embed="rId6">
            <a:alphaModFix/>
          </a:blip>
          <a:stretch>
            <a:fillRect/>
          </a:stretch>
        </p:blipFill>
        <p:spPr>
          <a:xfrm>
            <a:off x="3254337" y="2167480"/>
            <a:ext cx="1750825" cy="678650"/>
          </a:xfrm>
          <a:prstGeom prst="rect">
            <a:avLst/>
          </a:prstGeom>
          <a:noFill/>
          <a:ln>
            <a:noFill/>
          </a:ln>
        </p:spPr>
      </p:pic>
      <p:pic>
        <p:nvPicPr>
          <p:cNvPr id="209" name="Shape 209"/>
          <p:cNvPicPr preferRelativeResize="0"/>
          <p:nvPr/>
        </p:nvPicPr>
        <p:blipFill>
          <a:blip r:embed="rId7">
            <a:alphaModFix/>
          </a:blip>
          <a:stretch>
            <a:fillRect/>
          </a:stretch>
        </p:blipFill>
        <p:spPr>
          <a:xfrm>
            <a:off x="5849508" y="1792092"/>
            <a:ext cx="2143500" cy="1429449"/>
          </a:xfrm>
          <a:prstGeom prst="rect">
            <a:avLst/>
          </a:prstGeom>
          <a:noFill/>
          <a:ln>
            <a:noFill/>
          </a:ln>
        </p:spPr>
      </p:pic>
      <p:sp>
        <p:nvSpPr>
          <p:cNvPr id="210" name="Shape 210"/>
          <p:cNvSpPr txBox="1"/>
          <p:nvPr/>
        </p:nvSpPr>
        <p:spPr>
          <a:xfrm>
            <a:off x="311700" y="700300"/>
            <a:ext cx="6447600" cy="474000"/>
          </a:xfrm>
          <a:prstGeom prst="rect">
            <a:avLst/>
          </a:prstGeom>
          <a:noFill/>
          <a:ln>
            <a:noFill/>
          </a:ln>
        </p:spPr>
        <p:txBody>
          <a:bodyPr anchorCtr="0" anchor="t" bIns="91425" lIns="91425" rIns="91425" tIns="91425">
            <a:noAutofit/>
          </a:bodyPr>
          <a:lstStyle/>
          <a:p>
            <a:pPr lvl="0">
              <a:spcBef>
                <a:spcPts val="0"/>
              </a:spcBef>
              <a:buNone/>
            </a:pPr>
            <a:r>
              <a:rPr i="1" lang="en" sz="1800">
                <a:solidFill>
                  <a:srgbClr val="FFFFFF"/>
                </a:solidFill>
              </a:rPr>
              <a:t>Relevant Standards and Best Practices</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4" name="Shape 214"/>
        <p:cNvGrpSpPr/>
        <p:nvPr/>
      </p:nvGrpSpPr>
      <p:grpSpPr>
        <a:xfrm>
          <a:off x="0" y="0"/>
          <a:ext cx="0" cy="0"/>
          <a:chOff x="0" y="0"/>
          <a:chExt cx="0" cy="0"/>
        </a:xfrm>
      </p:grpSpPr>
      <p:sp>
        <p:nvSpPr>
          <p:cNvPr id="215" name="Shape 215"/>
          <p:cNvSpPr txBox="1"/>
          <p:nvPr>
            <p:ph idx="4294967295" type="body"/>
          </p:nvPr>
        </p:nvSpPr>
        <p:spPr>
          <a:xfrm>
            <a:off x="311700" y="1406250"/>
            <a:ext cx="2525100" cy="3339000"/>
          </a:xfrm>
          <a:prstGeom prst="rect">
            <a:avLst/>
          </a:prstGeom>
        </p:spPr>
        <p:txBody>
          <a:bodyPr anchorCtr="0" anchor="t" bIns="91425" lIns="91425" rIns="91425" tIns="91425">
            <a:noAutofit/>
          </a:bodyPr>
          <a:lstStyle/>
          <a:p>
            <a:pPr lvl="0" rtl="0">
              <a:spcBef>
                <a:spcPts val="0"/>
              </a:spcBef>
              <a:buNone/>
            </a:pPr>
            <a:r>
              <a:rPr lang="en"/>
              <a:t>Code Management</a:t>
            </a:r>
          </a:p>
        </p:txBody>
      </p:sp>
      <p:sp>
        <p:nvSpPr>
          <p:cNvPr id="216" name="Shape 216"/>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pic>
        <p:nvPicPr>
          <p:cNvPr id="217" name="Shape 217"/>
          <p:cNvPicPr preferRelativeResize="0"/>
          <p:nvPr/>
        </p:nvPicPr>
        <p:blipFill>
          <a:blip r:embed="rId3">
            <a:alphaModFix/>
          </a:blip>
          <a:stretch>
            <a:fillRect/>
          </a:stretch>
        </p:blipFill>
        <p:spPr>
          <a:xfrm>
            <a:off x="423324" y="3183775"/>
            <a:ext cx="1869725" cy="797275"/>
          </a:xfrm>
          <a:prstGeom prst="rect">
            <a:avLst/>
          </a:prstGeom>
          <a:noFill/>
          <a:ln>
            <a:noFill/>
          </a:ln>
        </p:spPr>
      </p:pic>
      <p:pic>
        <p:nvPicPr>
          <p:cNvPr id="218" name="Shape 218"/>
          <p:cNvPicPr preferRelativeResize="0"/>
          <p:nvPr/>
        </p:nvPicPr>
        <p:blipFill>
          <a:blip r:embed="rId4">
            <a:alphaModFix/>
          </a:blip>
          <a:stretch>
            <a:fillRect/>
          </a:stretch>
        </p:blipFill>
        <p:spPr>
          <a:xfrm>
            <a:off x="3683474" y="3037375"/>
            <a:ext cx="1142875" cy="1090075"/>
          </a:xfrm>
          <a:prstGeom prst="rect">
            <a:avLst/>
          </a:prstGeom>
          <a:noFill/>
          <a:ln>
            <a:noFill/>
          </a:ln>
        </p:spPr>
      </p:pic>
      <p:pic>
        <p:nvPicPr>
          <p:cNvPr id="219" name="Shape 219"/>
          <p:cNvPicPr preferRelativeResize="0"/>
          <p:nvPr/>
        </p:nvPicPr>
        <p:blipFill>
          <a:blip r:embed="rId5">
            <a:alphaModFix/>
          </a:blip>
          <a:stretch>
            <a:fillRect/>
          </a:stretch>
        </p:blipFill>
        <p:spPr>
          <a:xfrm>
            <a:off x="6373225" y="1965650"/>
            <a:ext cx="1204450" cy="1090075"/>
          </a:xfrm>
          <a:prstGeom prst="rect">
            <a:avLst/>
          </a:prstGeom>
          <a:noFill/>
          <a:ln>
            <a:noFill/>
          </a:ln>
        </p:spPr>
      </p:pic>
      <p:pic>
        <p:nvPicPr>
          <p:cNvPr id="220" name="Shape 220"/>
          <p:cNvPicPr preferRelativeResize="0"/>
          <p:nvPr/>
        </p:nvPicPr>
        <p:blipFill>
          <a:blip r:embed="rId6">
            <a:alphaModFix/>
          </a:blip>
          <a:stretch>
            <a:fillRect/>
          </a:stretch>
        </p:blipFill>
        <p:spPr>
          <a:xfrm>
            <a:off x="423325" y="2112050"/>
            <a:ext cx="1869724" cy="797274"/>
          </a:xfrm>
          <a:prstGeom prst="rect">
            <a:avLst/>
          </a:prstGeom>
          <a:noFill/>
          <a:ln>
            <a:noFill/>
          </a:ln>
        </p:spPr>
      </p:pic>
      <p:pic>
        <p:nvPicPr>
          <p:cNvPr descr="eslintlogo.png" id="221" name="Shape 221"/>
          <p:cNvPicPr preferRelativeResize="0"/>
          <p:nvPr/>
        </p:nvPicPr>
        <p:blipFill>
          <a:blip r:embed="rId7">
            <a:alphaModFix/>
          </a:blip>
          <a:stretch>
            <a:fillRect/>
          </a:stretch>
        </p:blipFill>
        <p:spPr>
          <a:xfrm>
            <a:off x="3179849" y="2112799"/>
            <a:ext cx="2150125" cy="756881"/>
          </a:xfrm>
          <a:prstGeom prst="rect">
            <a:avLst/>
          </a:prstGeom>
          <a:noFill/>
          <a:ln>
            <a:noFill/>
          </a:ln>
        </p:spPr>
      </p:pic>
      <p:sp>
        <p:nvSpPr>
          <p:cNvPr id="222" name="Shape 222"/>
          <p:cNvSpPr txBox="1"/>
          <p:nvPr>
            <p:ph idx="4294967295" type="body"/>
          </p:nvPr>
        </p:nvSpPr>
        <p:spPr>
          <a:xfrm>
            <a:off x="6292975" y="1426125"/>
            <a:ext cx="8520600" cy="3339000"/>
          </a:xfrm>
          <a:prstGeom prst="rect">
            <a:avLst/>
          </a:prstGeom>
        </p:spPr>
        <p:txBody>
          <a:bodyPr anchorCtr="0" anchor="t" bIns="91425" lIns="91425" rIns="91425" tIns="91425">
            <a:noAutofit/>
          </a:bodyPr>
          <a:lstStyle/>
          <a:p>
            <a:pPr lvl="0" rtl="0">
              <a:spcBef>
                <a:spcPts val="0"/>
              </a:spcBef>
              <a:buNone/>
            </a:pPr>
            <a:r>
              <a:rPr lang="en"/>
              <a:t>Deployment</a:t>
            </a:r>
          </a:p>
        </p:txBody>
      </p:sp>
      <p:sp>
        <p:nvSpPr>
          <p:cNvPr id="223" name="Shape 223"/>
          <p:cNvSpPr txBox="1"/>
          <p:nvPr>
            <p:ph idx="4294967295" type="body"/>
          </p:nvPr>
        </p:nvSpPr>
        <p:spPr>
          <a:xfrm>
            <a:off x="3536575" y="1401000"/>
            <a:ext cx="1869600" cy="3339000"/>
          </a:xfrm>
          <a:prstGeom prst="rect">
            <a:avLst/>
          </a:prstGeom>
        </p:spPr>
        <p:txBody>
          <a:bodyPr anchorCtr="0" anchor="t" bIns="91425" lIns="91425" rIns="91425" tIns="91425">
            <a:noAutofit/>
          </a:bodyPr>
          <a:lstStyle/>
          <a:p>
            <a:pPr lvl="0" rtl="0">
              <a:spcBef>
                <a:spcPts val="0"/>
              </a:spcBef>
              <a:buNone/>
            </a:pPr>
            <a:r>
              <a:rPr lang="en"/>
              <a:t>Static Analysis		</a:t>
            </a:r>
          </a:p>
        </p:txBody>
      </p:sp>
      <p:sp>
        <p:nvSpPr>
          <p:cNvPr id="224" name="Shape 224"/>
          <p:cNvSpPr txBox="1"/>
          <p:nvPr>
            <p:ph idx="4294967295" type="title"/>
          </p:nvPr>
        </p:nvSpPr>
        <p:spPr>
          <a:xfrm>
            <a:off x="311700" y="141900"/>
            <a:ext cx="8520600" cy="607800"/>
          </a:xfrm>
          <a:prstGeom prst="rect">
            <a:avLst/>
          </a:prstGeom>
        </p:spPr>
        <p:txBody>
          <a:bodyPr anchorCtr="0" anchor="t" bIns="91425" lIns="91425" rIns="91425" tIns="91425">
            <a:noAutofit/>
          </a:bodyPr>
          <a:lstStyle/>
          <a:p>
            <a:pPr lvl="0" rtl="0">
              <a:spcBef>
                <a:spcPts val="0"/>
              </a:spcBef>
              <a:buNone/>
            </a:pPr>
            <a:r>
              <a:rPr lang="en">
                <a:solidFill>
                  <a:schemeClr val="lt1"/>
                </a:solidFill>
              </a:rPr>
              <a:t>Design - Development</a:t>
            </a:r>
          </a:p>
        </p:txBody>
      </p:sp>
      <p:sp>
        <p:nvSpPr>
          <p:cNvPr id="225" name="Shape 225"/>
          <p:cNvSpPr txBox="1"/>
          <p:nvPr/>
        </p:nvSpPr>
        <p:spPr>
          <a:xfrm>
            <a:off x="311700" y="700300"/>
            <a:ext cx="6447600" cy="474000"/>
          </a:xfrm>
          <a:prstGeom prst="rect">
            <a:avLst/>
          </a:prstGeom>
          <a:noFill/>
          <a:ln>
            <a:noFill/>
          </a:ln>
        </p:spPr>
        <p:txBody>
          <a:bodyPr anchorCtr="0" anchor="t" bIns="91425" lIns="91425" rIns="91425" tIns="91425">
            <a:noAutofit/>
          </a:bodyPr>
          <a:lstStyle/>
          <a:p>
            <a:pPr lvl="0" rtl="0">
              <a:spcBef>
                <a:spcPts val="0"/>
              </a:spcBef>
              <a:buNone/>
            </a:pPr>
            <a:r>
              <a:rPr i="1" lang="en" sz="1800">
                <a:solidFill>
                  <a:srgbClr val="FFFFFF"/>
                </a:solidFill>
              </a:rPr>
              <a:t>Relevant Standards and Best Practices</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9" name="Shape 229"/>
        <p:cNvGrpSpPr/>
        <p:nvPr/>
      </p:nvGrpSpPr>
      <p:grpSpPr>
        <a:xfrm>
          <a:off x="0" y="0"/>
          <a:ext cx="0" cy="0"/>
          <a:chOff x="0" y="0"/>
          <a:chExt cx="0" cy="0"/>
        </a:xfrm>
      </p:grpSpPr>
      <p:sp>
        <p:nvSpPr>
          <p:cNvPr id="230" name="Shape 230"/>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
        <p:nvSpPr>
          <p:cNvPr id="231" name="Shape 231"/>
          <p:cNvSpPr txBox="1"/>
          <p:nvPr/>
        </p:nvSpPr>
        <p:spPr>
          <a:xfrm>
            <a:off x="217800" y="2735400"/>
            <a:ext cx="2010900" cy="1912200"/>
          </a:xfrm>
          <a:prstGeom prst="rect">
            <a:avLst/>
          </a:prstGeom>
          <a:noFill/>
          <a:ln>
            <a:noFill/>
          </a:ln>
        </p:spPr>
        <p:txBody>
          <a:bodyPr anchorCtr="0" anchor="t" bIns="91425" lIns="91425" rIns="91425" tIns="91425">
            <a:noAutofit/>
          </a:bodyPr>
          <a:lstStyle/>
          <a:p>
            <a:pPr lvl="0">
              <a:spcBef>
                <a:spcPts val="0"/>
              </a:spcBef>
              <a:buNone/>
            </a:pPr>
            <a:r>
              <a:rPr b="1" lang="en" sz="1800">
                <a:solidFill>
                  <a:srgbClr val="6AA84F"/>
                </a:solidFill>
                <a:latin typeface="Roboto"/>
                <a:ea typeface="Roboto"/>
                <a:cs typeface="Roboto"/>
                <a:sym typeface="Roboto"/>
              </a:rPr>
              <a:t>Pros</a:t>
            </a:r>
            <a:r>
              <a:rPr lang="en" sz="1800">
                <a:latin typeface="Roboto"/>
                <a:ea typeface="Roboto"/>
                <a:cs typeface="Roboto"/>
                <a:sym typeface="Roboto"/>
              </a:rPr>
              <a:t>		</a:t>
            </a:r>
          </a:p>
          <a:p>
            <a:pPr lvl="0" rtl="0">
              <a:spcBef>
                <a:spcPts val="0"/>
              </a:spcBef>
              <a:buNone/>
            </a:pPr>
            <a:r>
              <a:t/>
            </a:r>
            <a:endParaRPr sz="1800">
              <a:latin typeface="Roboto"/>
              <a:ea typeface="Roboto"/>
              <a:cs typeface="Roboto"/>
              <a:sym typeface="Roboto"/>
            </a:endParaRPr>
          </a:p>
          <a:p>
            <a:pPr lvl="0" rtl="0">
              <a:spcBef>
                <a:spcPts val="0"/>
              </a:spcBef>
              <a:spcAft>
                <a:spcPts val="1000"/>
              </a:spcAft>
              <a:buNone/>
            </a:pPr>
            <a:r>
              <a:rPr lang="en" sz="1800">
                <a:latin typeface="Roboto"/>
                <a:ea typeface="Roboto"/>
                <a:cs typeface="Roboto"/>
                <a:sym typeface="Roboto"/>
              </a:rPr>
              <a:t>Data ownership</a:t>
            </a:r>
          </a:p>
          <a:p>
            <a:pPr lvl="0" rtl="0">
              <a:spcBef>
                <a:spcPts val="0"/>
              </a:spcBef>
              <a:spcAft>
                <a:spcPts val="1000"/>
              </a:spcAft>
              <a:buNone/>
            </a:pPr>
            <a:r>
              <a:rPr lang="en" sz="1800">
                <a:latin typeface="Roboto"/>
                <a:ea typeface="Roboto"/>
                <a:cs typeface="Roboto"/>
                <a:sym typeface="Roboto"/>
              </a:rPr>
              <a:t>Offline access</a:t>
            </a:r>
          </a:p>
          <a:p>
            <a:pPr lvl="0">
              <a:spcBef>
                <a:spcPts val="0"/>
              </a:spcBef>
              <a:spcAft>
                <a:spcPts val="1000"/>
              </a:spcAft>
              <a:buNone/>
            </a:pPr>
            <a:r>
              <a:rPr lang="en" sz="1800">
                <a:latin typeface="Roboto"/>
                <a:ea typeface="Roboto"/>
                <a:cs typeface="Roboto"/>
                <a:sym typeface="Roboto"/>
              </a:rPr>
              <a:t>Hosting Freedom</a:t>
            </a:r>
          </a:p>
        </p:txBody>
      </p:sp>
      <p:sp>
        <p:nvSpPr>
          <p:cNvPr id="232" name="Shape 232"/>
          <p:cNvSpPr txBox="1"/>
          <p:nvPr/>
        </p:nvSpPr>
        <p:spPr>
          <a:xfrm>
            <a:off x="4091700" y="1312875"/>
            <a:ext cx="663300" cy="622500"/>
          </a:xfrm>
          <a:prstGeom prst="rect">
            <a:avLst/>
          </a:prstGeom>
          <a:noFill/>
          <a:ln>
            <a:noFill/>
          </a:ln>
        </p:spPr>
        <p:txBody>
          <a:bodyPr anchorCtr="0" anchor="t" bIns="91425" lIns="91425" rIns="91425" tIns="91425">
            <a:noAutofit/>
          </a:bodyPr>
          <a:lstStyle/>
          <a:p>
            <a:pPr lvl="0">
              <a:spcBef>
                <a:spcPts val="0"/>
              </a:spcBef>
              <a:buNone/>
            </a:pPr>
            <a:r>
              <a:rPr lang="en" sz="3000">
                <a:latin typeface="Roboto"/>
                <a:ea typeface="Roboto"/>
                <a:cs typeface="Roboto"/>
                <a:sym typeface="Roboto"/>
              </a:rPr>
              <a:t>VS</a:t>
            </a:r>
          </a:p>
        </p:txBody>
      </p:sp>
      <p:sp>
        <p:nvSpPr>
          <p:cNvPr id="233" name="Shape 233"/>
          <p:cNvSpPr txBox="1"/>
          <p:nvPr/>
        </p:nvSpPr>
        <p:spPr>
          <a:xfrm>
            <a:off x="2228700" y="2735400"/>
            <a:ext cx="1630800" cy="1912200"/>
          </a:xfrm>
          <a:prstGeom prst="rect">
            <a:avLst/>
          </a:prstGeom>
          <a:noFill/>
          <a:ln>
            <a:noFill/>
          </a:ln>
        </p:spPr>
        <p:txBody>
          <a:bodyPr anchorCtr="0" anchor="t" bIns="91425" lIns="91425" rIns="91425" tIns="91425">
            <a:noAutofit/>
          </a:bodyPr>
          <a:lstStyle/>
          <a:p>
            <a:pPr lvl="0">
              <a:spcBef>
                <a:spcPts val="0"/>
              </a:spcBef>
              <a:buNone/>
            </a:pPr>
            <a:r>
              <a:rPr b="1" lang="en" sz="1800">
                <a:solidFill>
                  <a:srgbClr val="FF0000"/>
                </a:solidFill>
                <a:latin typeface="Roboto"/>
                <a:ea typeface="Roboto"/>
                <a:cs typeface="Roboto"/>
                <a:sym typeface="Roboto"/>
              </a:rPr>
              <a:t>Cons</a:t>
            </a:r>
          </a:p>
          <a:p>
            <a:pPr lvl="0">
              <a:spcBef>
                <a:spcPts val="0"/>
              </a:spcBef>
              <a:buNone/>
            </a:pPr>
            <a:r>
              <a:t/>
            </a:r>
            <a:endParaRPr sz="1800">
              <a:latin typeface="Roboto"/>
              <a:ea typeface="Roboto"/>
              <a:cs typeface="Roboto"/>
              <a:sym typeface="Roboto"/>
            </a:endParaRPr>
          </a:p>
          <a:p>
            <a:pPr lvl="0" rtl="0">
              <a:spcBef>
                <a:spcPts val="0"/>
              </a:spcBef>
              <a:spcAft>
                <a:spcPts val="1000"/>
              </a:spcAft>
              <a:buNone/>
            </a:pPr>
            <a:r>
              <a:rPr lang="en" sz="1800">
                <a:latin typeface="Roboto"/>
                <a:ea typeface="Roboto"/>
                <a:cs typeface="Roboto"/>
                <a:sym typeface="Roboto"/>
              </a:rPr>
              <a:t>Initial setup</a:t>
            </a:r>
          </a:p>
          <a:p>
            <a:pPr lvl="0" rtl="0">
              <a:spcBef>
                <a:spcPts val="0"/>
              </a:spcBef>
              <a:spcAft>
                <a:spcPts val="1000"/>
              </a:spcAft>
              <a:buNone/>
            </a:pPr>
            <a:r>
              <a:rPr lang="en" sz="1800">
                <a:latin typeface="Roboto"/>
                <a:ea typeface="Roboto"/>
                <a:cs typeface="Roboto"/>
                <a:sym typeface="Roboto"/>
              </a:rPr>
              <a:t>Migration</a:t>
            </a:r>
          </a:p>
          <a:p>
            <a:pPr lvl="0" rtl="0">
              <a:spcBef>
                <a:spcPts val="0"/>
              </a:spcBef>
              <a:spcAft>
                <a:spcPts val="1000"/>
              </a:spcAft>
              <a:buNone/>
            </a:pPr>
            <a:r>
              <a:rPr lang="en" sz="1800">
                <a:latin typeface="Roboto"/>
                <a:ea typeface="Roboto"/>
                <a:cs typeface="Roboto"/>
                <a:sym typeface="Roboto"/>
              </a:rPr>
              <a:t>Updating</a:t>
            </a:r>
          </a:p>
        </p:txBody>
      </p:sp>
      <p:sp>
        <p:nvSpPr>
          <p:cNvPr id="234" name="Shape 234"/>
          <p:cNvSpPr txBox="1"/>
          <p:nvPr/>
        </p:nvSpPr>
        <p:spPr>
          <a:xfrm>
            <a:off x="4891625" y="2739000"/>
            <a:ext cx="1831500" cy="1912200"/>
          </a:xfrm>
          <a:prstGeom prst="rect">
            <a:avLst/>
          </a:prstGeom>
          <a:noFill/>
          <a:ln>
            <a:noFill/>
          </a:ln>
        </p:spPr>
        <p:txBody>
          <a:bodyPr anchorCtr="0" anchor="t" bIns="91425" lIns="91425" rIns="91425" tIns="91425">
            <a:noAutofit/>
          </a:bodyPr>
          <a:lstStyle/>
          <a:p>
            <a:pPr lvl="0">
              <a:spcBef>
                <a:spcPts val="0"/>
              </a:spcBef>
              <a:buNone/>
            </a:pPr>
            <a:r>
              <a:rPr b="1" lang="en" sz="1800">
                <a:solidFill>
                  <a:srgbClr val="6AA84F"/>
                </a:solidFill>
                <a:latin typeface="Roboto"/>
                <a:ea typeface="Roboto"/>
                <a:cs typeface="Roboto"/>
                <a:sym typeface="Roboto"/>
              </a:rPr>
              <a:t>Pros</a:t>
            </a:r>
            <a:r>
              <a:rPr b="1" lang="en" sz="1800">
                <a:latin typeface="Roboto"/>
                <a:ea typeface="Roboto"/>
                <a:cs typeface="Roboto"/>
                <a:sym typeface="Roboto"/>
              </a:rPr>
              <a:t>	</a:t>
            </a:r>
            <a:r>
              <a:rPr lang="en" sz="1800">
                <a:latin typeface="Roboto"/>
                <a:ea typeface="Roboto"/>
                <a:cs typeface="Roboto"/>
                <a:sym typeface="Roboto"/>
              </a:rPr>
              <a:t>	</a:t>
            </a:r>
          </a:p>
          <a:p>
            <a:pPr lvl="0">
              <a:spcBef>
                <a:spcPts val="0"/>
              </a:spcBef>
              <a:buNone/>
            </a:pPr>
            <a:r>
              <a:t/>
            </a:r>
            <a:endParaRPr sz="1800">
              <a:latin typeface="Roboto"/>
              <a:ea typeface="Roboto"/>
              <a:cs typeface="Roboto"/>
              <a:sym typeface="Roboto"/>
            </a:endParaRPr>
          </a:p>
          <a:p>
            <a:pPr lvl="0" rtl="0">
              <a:spcBef>
                <a:spcPts val="0"/>
              </a:spcBef>
              <a:spcAft>
                <a:spcPts val="1000"/>
              </a:spcAft>
              <a:buNone/>
            </a:pPr>
            <a:r>
              <a:rPr lang="en" sz="1800">
                <a:latin typeface="Roboto"/>
                <a:ea typeface="Roboto"/>
                <a:cs typeface="Roboto"/>
                <a:sym typeface="Roboto"/>
              </a:rPr>
              <a:t>Easy setup</a:t>
            </a:r>
          </a:p>
          <a:p>
            <a:pPr lvl="0" rtl="0">
              <a:spcBef>
                <a:spcPts val="0"/>
              </a:spcBef>
              <a:spcAft>
                <a:spcPts val="1000"/>
              </a:spcAft>
              <a:buNone/>
            </a:pPr>
            <a:r>
              <a:rPr lang="en" sz="1800">
                <a:latin typeface="Roboto"/>
                <a:ea typeface="Roboto"/>
                <a:cs typeface="Roboto"/>
                <a:sym typeface="Roboto"/>
              </a:rPr>
              <a:t>Always updated</a:t>
            </a:r>
          </a:p>
          <a:p>
            <a:pPr lvl="0" rtl="0">
              <a:spcBef>
                <a:spcPts val="0"/>
              </a:spcBef>
              <a:spcAft>
                <a:spcPts val="1000"/>
              </a:spcAft>
              <a:buNone/>
            </a:pPr>
            <a:r>
              <a:t/>
            </a:r>
            <a:endParaRPr sz="1800">
              <a:latin typeface="Roboto"/>
              <a:ea typeface="Roboto"/>
              <a:cs typeface="Roboto"/>
              <a:sym typeface="Roboto"/>
            </a:endParaRPr>
          </a:p>
        </p:txBody>
      </p:sp>
      <p:sp>
        <p:nvSpPr>
          <p:cNvPr id="235" name="Shape 235"/>
          <p:cNvSpPr txBox="1"/>
          <p:nvPr/>
        </p:nvSpPr>
        <p:spPr>
          <a:xfrm>
            <a:off x="6723125" y="2739000"/>
            <a:ext cx="2286000" cy="1912200"/>
          </a:xfrm>
          <a:prstGeom prst="rect">
            <a:avLst/>
          </a:prstGeom>
          <a:noFill/>
          <a:ln>
            <a:noFill/>
          </a:ln>
        </p:spPr>
        <p:txBody>
          <a:bodyPr anchorCtr="0" anchor="t" bIns="91425" lIns="91425" rIns="91425" tIns="91425">
            <a:noAutofit/>
          </a:bodyPr>
          <a:lstStyle/>
          <a:p>
            <a:pPr lvl="0">
              <a:spcBef>
                <a:spcPts val="0"/>
              </a:spcBef>
              <a:buNone/>
            </a:pPr>
            <a:r>
              <a:rPr b="1" lang="en" sz="1800">
                <a:solidFill>
                  <a:srgbClr val="FF0000"/>
                </a:solidFill>
                <a:latin typeface="Roboto"/>
                <a:ea typeface="Roboto"/>
                <a:cs typeface="Roboto"/>
                <a:sym typeface="Roboto"/>
              </a:rPr>
              <a:t>Cons</a:t>
            </a:r>
          </a:p>
          <a:p>
            <a:pPr lvl="0">
              <a:spcBef>
                <a:spcPts val="0"/>
              </a:spcBef>
              <a:buNone/>
            </a:pPr>
            <a:r>
              <a:t/>
            </a:r>
            <a:endParaRPr sz="1800">
              <a:solidFill>
                <a:srgbClr val="FF0000"/>
              </a:solidFill>
              <a:latin typeface="Roboto"/>
              <a:ea typeface="Roboto"/>
              <a:cs typeface="Roboto"/>
              <a:sym typeface="Roboto"/>
            </a:endParaRPr>
          </a:p>
          <a:p>
            <a:pPr lvl="0">
              <a:spcBef>
                <a:spcPts val="0"/>
              </a:spcBef>
              <a:spcAft>
                <a:spcPts val="1000"/>
              </a:spcAft>
              <a:buNone/>
            </a:pPr>
            <a:r>
              <a:rPr lang="en" sz="1800">
                <a:latin typeface="Roboto"/>
                <a:ea typeface="Roboto"/>
                <a:cs typeface="Roboto"/>
                <a:sym typeface="Roboto"/>
              </a:rPr>
              <a:t>Online dependant</a:t>
            </a:r>
          </a:p>
          <a:p>
            <a:pPr lvl="0" rtl="0">
              <a:spcBef>
                <a:spcPts val="0"/>
              </a:spcBef>
              <a:spcAft>
                <a:spcPts val="1000"/>
              </a:spcAft>
              <a:buNone/>
            </a:pPr>
            <a:r>
              <a:rPr lang="en" sz="1800">
                <a:latin typeface="Roboto"/>
                <a:ea typeface="Roboto"/>
                <a:cs typeface="Roboto"/>
                <a:sym typeface="Roboto"/>
              </a:rPr>
              <a:t>Forced updates</a:t>
            </a:r>
          </a:p>
          <a:p>
            <a:pPr lvl="0" rtl="0">
              <a:spcBef>
                <a:spcPts val="0"/>
              </a:spcBef>
              <a:spcAft>
                <a:spcPts val="1000"/>
              </a:spcAft>
              <a:buNone/>
            </a:pPr>
            <a:r>
              <a:rPr lang="en" sz="1800">
                <a:latin typeface="Roboto"/>
                <a:ea typeface="Roboto"/>
                <a:cs typeface="Roboto"/>
                <a:sym typeface="Roboto"/>
              </a:rPr>
              <a:t>Lack of privacy</a:t>
            </a:r>
          </a:p>
        </p:txBody>
      </p:sp>
      <p:sp>
        <p:nvSpPr>
          <p:cNvPr id="236" name="Shape 236"/>
          <p:cNvSpPr txBox="1"/>
          <p:nvPr>
            <p:ph idx="4294967295" type="title"/>
          </p:nvPr>
        </p:nvSpPr>
        <p:spPr>
          <a:xfrm>
            <a:off x="711050" y="-5575"/>
            <a:ext cx="8520600" cy="607800"/>
          </a:xfrm>
          <a:prstGeom prst="rect">
            <a:avLst/>
          </a:prstGeom>
        </p:spPr>
        <p:txBody>
          <a:bodyPr anchorCtr="0" anchor="t" bIns="91425" lIns="91425" rIns="91425" tIns="91425">
            <a:noAutofit/>
          </a:bodyPr>
          <a:lstStyle/>
          <a:p>
            <a:pPr indent="457200" lvl="0" marL="1828800" rtl="0">
              <a:spcBef>
                <a:spcPts val="0"/>
              </a:spcBef>
              <a:buNone/>
            </a:pPr>
            <a:r>
              <a:rPr lang="en">
                <a:solidFill>
                  <a:schemeClr val="lt1"/>
                </a:solidFill>
              </a:rPr>
              <a:t>Potential Designs</a:t>
            </a:r>
          </a:p>
        </p:txBody>
      </p:sp>
      <p:pic>
        <p:nvPicPr>
          <p:cNvPr descr="central.png" id="237" name="Shape 237"/>
          <p:cNvPicPr preferRelativeResize="0"/>
          <p:nvPr/>
        </p:nvPicPr>
        <p:blipFill>
          <a:blip r:embed="rId3">
            <a:alphaModFix/>
          </a:blip>
          <a:stretch>
            <a:fillRect/>
          </a:stretch>
        </p:blipFill>
        <p:spPr>
          <a:xfrm>
            <a:off x="5319750" y="476123"/>
            <a:ext cx="3002899" cy="2045126"/>
          </a:xfrm>
          <a:prstGeom prst="rect">
            <a:avLst/>
          </a:prstGeom>
          <a:noFill/>
          <a:ln>
            <a:noFill/>
          </a:ln>
        </p:spPr>
      </p:pic>
      <p:pic>
        <p:nvPicPr>
          <p:cNvPr descr="notcentral.png" id="238" name="Shape 238"/>
          <p:cNvPicPr preferRelativeResize="0"/>
          <p:nvPr/>
        </p:nvPicPr>
        <p:blipFill>
          <a:blip r:embed="rId4">
            <a:alphaModFix/>
          </a:blip>
          <a:stretch>
            <a:fillRect/>
          </a:stretch>
        </p:blipFill>
        <p:spPr>
          <a:xfrm>
            <a:off x="590924" y="429324"/>
            <a:ext cx="3163999" cy="2208375"/>
          </a:xfrm>
          <a:prstGeom prst="rect">
            <a:avLst/>
          </a:prstGeom>
          <a:noFill/>
          <a:ln>
            <a:noFill/>
          </a:ln>
        </p:spPr>
      </p:pic>
      <p:pic>
        <p:nvPicPr>
          <p:cNvPr id="239" name="Shape 239"/>
          <p:cNvPicPr preferRelativeResize="0"/>
          <p:nvPr/>
        </p:nvPicPr>
        <p:blipFill>
          <a:blip r:embed="rId5">
            <a:alphaModFix/>
          </a:blip>
          <a:stretch>
            <a:fillRect/>
          </a:stretch>
        </p:blipFill>
        <p:spPr>
          <a:xfrm rot="-2069453">
            <a:off x="340404" y="315626"/>
            <a:ext cx="837391" cy="833396"/>
          </a:xfrm>
          <a:prstGeom prst="rect">
            <a:avLst/>
          </a:prstGeom>
          <a:noFill/>
          <a:ln>
            <a:noFill/>
          </a:ln>
        </p:spPr>
      </p:pic>
      <p:pic>
        <p:nvPicPr>
          <p:cNvPr id="240" name="Shape 240"/>
          <p:cNvPicPr preferRelativeResize="0"/>
          <p:nvPr/>
        </p:nvPicPr>
        <p:blipFill>
          <a:blip r:embed="rId6">
            <a:alphaModFix/>
          </a:blip>
          <a:stretch>
            <a:fillRect/>
          </a:stretch>
        </p:blipFill>
        <p:spPr>
          <a:xfrm rot="1855085">
            <a:off x="7743025" y="242249"/>
            <a:ext cx="845900" cy="845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4" name="Shape 244"/>
        <p:cNvGrpSpPr/>
        <p:nvPr/>
      </p:nvGrpSpPr>
      <p:grpSpPr>
        <a:xfrm>
          <a:off x="0" y="0"/>
          <a:ext cx="0" cy="0"/>
          <a:chOff x="0" y="0"/>
          <a:chExt cx="0" cy="0"/>
        </a:xfrm>
      </p:grpSpPr>
      <p:sp>
        <p:nvSpPr>
          <p:cNvPr id="245" name="Shape 245"/>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id="246" name="Shape 246"/>
          <p:cNvPicPr preferRelativeResize="0"/>
          <p:nvPr/>
        </p:nvPicPr>
        <p:blipFill>
          <a:blip r:embed="rId3">
            <a:alphaModFix/>
          </a:blip>
          <a:stretch>
            <a:fillRect/>
          </a:stretch>
        </p:blipFill>
        <p:spPr>
          <a:xfrm>
            <a:off x="311700" y="1514425"/>
            <a:ext cx="6956975" cy="3530375"/>
          </a:xfrm>
          <a:prstGeom prst="rect">
            <a:avLst/>
          </a:prstGeom>
          <a:noFill/>
          <a:ln>
            <a:noFill/>
          </a:ln>
        </p:spPr>
      </p:pic>
      <p:pic>
        <p:nvPicPr>
          <p:cNvPr id="247" name="Shape 247"/>
          <p:cNvPicPr preferRelativeResize="0"/>
          <p:nvPr/>
        </p:nvPicPr>
        <p:blipFill>
          <a:blip r:embed="rId4">
            <a:alphaModFix/>
          </a:blip>
          <a:stretch>
            <a:fillRect/>
          </a:stretch>
        </p:blipFill>
        <p:spPr>
          <a:xfrm>
            <a:off x="7559041" y="1514416"/>
            <a:ext cx="1273249" cy="1273249"/>
          </a:xfrm>
          <a:prstGeom prst="rect">
            <a:avLst/>
          </a:prstGeom>
          <a:noFill/>
          <a:ln>
            <a:noFill/>
          </a:ln>
        </p:spPr>
      </p:pic>
      <p:pic>
        <p:nvPicPr>
          <p:cNvPr id="248" name="Shape 248"/>
          <p:cNvPicPr preferRelativeResize="0"/>
          <p:nvPr/>
        </p:nvPicPr>
        <p:blipFill>
          <a:blip r:embed="rId5">
            <a:alphaModFix/>
          </a:blip>
          <a:stretch>
            <a:fillRect/>
          </a:stretch>
        </p:blipFill>
        <p:spPr>
          <a:xfrm>
            <a:off x="7559050" y="3026937"/>
            <a:ext cx="1273249" cy="607800"/>
          </a:xfrm>
          <a:prstGeom prst="rect">
            <a:avLst/>
          </a:prstGeom>
          <a:noFill/>
          <a:ln>
            <a:noFill/>
          </a:ln>
        </p:spPr>
      </p:pic>
      <p:sp>
        <p:nvSpPr>
          <p:cNvPr id="249" name="Shape 249"/>
          <p:cNvSpPr txBox="1"/>
          <p:nvPr>
            <p:ph idx="4294967295" type="title"/>
          </p:nvPr>
        </p:nvSpPr>
        <p:spPr>
          <a:xfrm>
            <a:off x="311700" y="141900"/>
            <a:ext cx="8520600" cy="607800"/>
          </a:xfrm>
          <a:prstGeom prst="rect">
            <a:avLst/>
          </a:prstGeom>
        </p:spPr>
        <p:txBody>
          <a:bodyPr anchorCtr="0" anchor="t" bIns="91425" lIns="91425" rIns="91425" tIns="91425">
            <a:noAutofit/>
          </a:bodyPr>
          <a:lstStyle/>
          <a:p>
            <a:pPr lvl="0" rtl="0">
              <a:spcBef>
                <a:spcPts val="0"/>
              </a:spcBef>
              <a:buNone/>
            </a:pPr>
            <a:r>
              <a:rPr lang="en">
                <a:solidFill>
                  <a:schemeClr val="lt1"/>
                </a:solidFill>
              </a:rPr>
              <a:t>Design - Backend</a:t>
            </a:r>
          </a:p>
        </p:txBody>
      </p:sp>
      <p:sp>
        <p:nvSpPr>
          <p:cNvPr id="250" name="Shape 250"/>
          <p:cNvSpPr txBox="1"/>
          <p:nvPr/>
        </p:nvSpPr>
        <p:spPr>
          <a:xfrm>
            <a:off x="311700" y="700300"/>
            <a:ext cx="6447600" cy="474000"/>
          </a:xfrm>
          <a:prstGeom prst="rect">
            <a:avLst/>
          </a:prstGeom>
          <a:noFill/>
          <a:ln>
            <a:noFill/>
          </a:ln>
        </p:spPr>
        <p:txBody>
          <a:bodyPr anchorCtr="0" anchor="t" bIns="91425" lIns="91425" rIns="91425" tIns="91425">
            <a:noAutofit/>
          </a:bodyPr>
          <a:lstStyle/>
          <a:p>
            <a:pPr lvl="0" rtl="0">
              <a:spcBef>
                <a:spcPts val="0"/>
              </a:spcBef>
              <a:buNone/>
            </a:pPr>
            <a:r>
              <a:rPr i="1" lang="en" sz="1800">
                <a:solidFill>
                  <a:srgbClr val="FFFFFF"/>
                </a:solidFill>
              </a:rPr>
              <a:t>Relevant Standards and Best Practices</a:t>
            </a:r>
          </a:p>
        </p:txBody>
      </p:sp>
      <p:pic>
        <p:nvPicPr>
          <p:cNvPr id="251" name="Shape 251"/>
          <p:cNvPicPr preferRelativeResize="0"/>
          <p:nvPr/>
        </p:nvPicPr>
        <p:blipFill>
          <a:blip r:embed="rId6">
            <a:alphaModFix/>
          </a:blip>
          <a:stretch>
            <a:fillRect/>
          </a:stretch>
        </p:blipFill>
        <p:spPr>
          <a:xfrm>
            <a:off x="7559050" y="3583525"/>
            <a:ext cx="1273249" cy="12732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5" name="Shape 255"/>
        <p:cNvGrpSpPr/>
        <p:nvPr/>
      </p:nvGrpSpPr>
      <p:grpSpPr>
        <a:xfrm>
          <a:off x="0" y="0"/>
          <a:ext cx="0" cy="0"/>
          <a:chOff x="0" y="0"/>
          <a:chExt cx="0" cy="0"/>
        </a:xfrm>
      </p:grpSpPr>
      <p:sp>
        <p:nvSpPr>
          <p:cNvPr id="256" name="Shape 256"/>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pic>
        <p:nvPicPr>
          <p:cNvPr id="257" name="Shape 257"/>
          <p:cNvPicPr preferRelativeResize="0"/>
          <p:nvPr/>
        </p:nvPicPr>
        <p:blipFill>
          <a:blip r:embed="rId3">
            <a:alphaModFix amt="0"/>
          </a:blip>
          <a:stretch>
            <a:fillRect/>
          </a:stretch>
        </p:blipFill>
        <p:spPr>
          <a:xfrm>
            <a:off x="4705051" y="-1210190"/>
            <a:ext cx="5347875" cy="2761324"/>
          </a:xfrm>
          <a:prstGeom prst="rect">
            <a:avLst/>
          </a:prstGeom>
          <a:noFill/>
          <a:ln>
            <a:noFill/>
          </a:ln>
        </p:spPr>
      </p:pic>
      <p:pic>
        <p:nvPicPr>
          <p:cNvPr id="258" name="Shape 258"/>
          <p:cNvPicPr preferRelativeResize="0"/>
          <p:nvPr/>
        </p:nvPicPr>
        <p:blipFill rotWithShape="1">
          <a:blip r:embed="rId4">
            <a:alphaModFix/>
          </a:blip>
          <a:srcRect b="0" l="9250" r="15301" t="0"/>
          <a:stretch/>
        </p:blipFill>
        <p:spPr>
          <a:xfrm>
            <a:off x="6260712" y="2660824"/>
            <a:ext cx="2319424" cy="1268850"/>
          </a:xfrm>
          <a:prstGeom prst="rect">
            <a:avLst/>
          </a:prstGeom>
          <a:noFill/>
          <a:ln>
            <a:noFill/>
          </a:ln>
        </p:spPr>
      </p:pic>
      <p:pic>
        <p:nvPicPr>
          <p:cNvPr id="259" name="Shape 259"/>
          <p:cNvPicPr preferRelativeResize="0"/>
          <p:nvPr/>
        </p:nvPicPr>
        <p:blipFill>
          <a:blip r:embed="rId5">
            <a:alphaModFix/>
          </a:blip>
          <a:stretch>
            <a:fillRect/>
          </a:stretch>
        </p:blipFill>
        <p:spPr>
          <a:xfrm>
            <a:off x="6219194" y="1916875"/>
            <a:ext cx="2402450" cy="806751"/>
          </a:xfrm>
          <a:prstGeom prst="rect">
            <a:avLst/>
          </a:prstGeom>
          <a:noFill/>
          <a:ln>
            <a:noFill/>
          </a:ln>
        </p:spPr>
      </p:pic>
      <p:sp>
        <p:nvSpPr>
          <p:cNvPr id="260" name="Shape 260"/>
          <p:cNvSpPr txBox="1"/>
          <p:nvPr>
            <p:ph type="title"/>
          </p:nvPr>
        </p:nvSpPr>
        <p:spPr>
          <a:xfrm>
            <a:off x="311700" y="141900"/>
            <a:ext cx="8520600" cy="607800"/>
          </a:xfrm>
          <a:prstGeom prst="rect">
            <a:avLst/>
          </a:prstGeom>
        </p:spPr>
        <p:txBody>
          <a:bodyPr anchorCtr="0" anchor="t" bIns="91425" lIns="91425" rIns="91425" tIns="91425">
            <a:noAutofit/>
          </a:bodyPr>
          <a:lstStyle/>
          <a:p>
            <a:pPr lvl="0" rtl="0">
              <a:spcBef>
                <a:spcPts val="0"/>
              </a:spcBef>
              <a:buNone/>
            </a:pPr>
            <a:r>
              <a:rPr lang="en">
                <a:solidFill>
                  <a:schemeClr val="lt1"/>
                </a:solidFill>
              </a:rPr>
              <a:t>Design - Frontend</a:t>
            </a:r>
          </a:p>
        </p:txBody>
      </p:sp>
      <p:sp>
        <p:nvSpPr>
          <p:cNvPr id="261" name="Shape 261"/>
          <p:cNvSpPr txBox="1"/>
          <p:nvPr/>
        </p:nvSpPr>
        <p:spPr>
          <a:xfrm>
            <a:off x="311700" y="700300"/>
            <a:ext cx="6447600" cy="474000"/>
          </a:xfrm>
          <a:prstGeom prst="rect">
            <a:avLst/>
          </a:prstGeom>
          <a:noFill/>
          <a:ln>
            <a:noFill/>
          </a:ln>
        </p:spPr>
        <p:txBody>
          <a:bodyPr anchorCtr="0" anchor="t" bIns="91425" lIns="91425" rIns="91425" tIns="91425">
            <a:noAutofit/>
          </a:bodyPr>
          <a:lstStyle/>
          <a:p>
            <a:pPr lvl="0" rtl="0">
              <a:spcBef>
                <a:spcPts val="0"/>
              </a:spcBef>
              <a:buNone/>
            </a:pPr>
            <a:r>
              <a:rPr i="1" lang="en" sz="1800">
                <a:solidFill>
                  <a:srgbClr val="FFFFFF"/>
                </a:solidFill>
              </a:rPr>
              <a:t>Relevant Standards and Best Practices</a:t>
            </a:r>
          </a:p>
        </p:txBody>
      </p:sp>
      <p:pic>
        <p:nvPicPr>
          <p:cNvPr descr="frontenddiagram.png" id="262" name="Shape 262"/>
          <p:cNvPicPr preferRelativeResize="0"/>
          <p:nvPr/>
        </p:nvPicPr>
        <p:blipFill>
          <a:blip r:embed="rId6">
            <a:alphaModFix/>
          </a:blip>
          <a:stretch>
            <a:fillRect/>
          </a:stretch>
        </p:blipFill>
        <p:spPr>
          <a:xfrm>
            <a:off x="442548" y="1025537"/>
            <a:ext cx="5347875" cy="3889370"/>
          </a:xfrm>
          <a:prstGeom prst="rect">
            <a:avLst/>
          </a:prstGeom>
          <a:noFill/>
          <a:ln>
            <a:noFill/>
          </a:ln>
        </p:spPr>
      </p:pic>
      <p:sp>
        <p:nvSpPr>
          <p:cNvPr id="263" name="Shape 263"/>
          <p:cNvSpPr txBox="1"/>
          <p:nvPr/>
        </p:nvSpPr>
        <p:spPr>
          <a:xfrm>
            <a:off x="3644650" y="2173850"/>
            <a:ext cx="650100" cy="155400"/>
          </a:xfrm>
          <a:prstGeom prst="rect">
            <a:avLst/>
          </a:prstGeom>
          <a:noFill/>
          <a:ln>
            <a:noFill/>
          </a:ln>
        </p:spPr>
        <p:txBody>
          <a:bodyPr anchorCtr="0" anchor="t" bIns="91425" lIns="91425" rIns="91425" tIns="91425">
            <a:noAutofit/>
          </a:bodyPr>
          <a:lstStyle/>
          <a:p>
            <a:pPr lvl="0">
              <a:spcBef>
                <a:spcPts val="0"/>
              </a:spcBef>
              <a:buNone/>
            </a:pPr>
            <a:r>
              <a:t/>
            </a:r>
            <a:endParaRPr/>
          </a:p>
        </p:txBody>
      </p:sp>
      <p:sp>
        <p:nvSpPr>
          <p:cNvPr id="264" name="Shape 264"/>
          <p:cNvSpPr txBox="1"/>
          <p:nvPr/>
        </p:nvSpPr>
        <p:spPr>
          <a:xfrm>
            <a:off x="3644650" y="2047850"/>
            <a:ext cx="1038300" cy="281400"/>
          </a:xfrm>
          <a:prstGeom prst="rect">
            <a:avLst/>
          </a:prstGeom>
          <a:noFill/>
          <a:ln>
            <a:noFill/>
          </a:ln>
        </p:spPr>
        <p:txBody>
          <a:bodyPr anchorCtr="0" anchor="t" bIns="91425" lIns="91425" rIns="91425" tIns="91425">
            <a:noAutofit/>
          </a:bodyPr>
          <a:lstStyle/>
          <a:p>
            <a:pPr lvl="0">
              <a:spcBef>
                <a:spcPts val="0"/>
              </a:spcBef>
              <a:buNone/>
            </a:pPr>
            <a:r>
              <a:rPr lang="en" sz="1000"/>
              <a:t>request</a:t>
            </a:r>
          </a:p>
        </p:txBody>
      </p:sp>
      <p:sp>
        <p:nvSpPr>
          <p:cNvPr id="265" name="Shape 265"/>
          <p:cNvSpPr txBox="1"/>
          <p:nvPr/>
        </p:nvSpPr>
        <p:spPr>
          <a:xfrm>
            <a:off x="3733250" y="2442225"/>
            <a:ext cx="1038300" cy="281400"/>
          </a:xfrm>
          <a:prstGeom prst="rect">
            <a:avLst/>
          </a:prstGeom>
          <a:noFill/>
          <a:ln>
            <a:noFill/>
          </a:ln>
        </p:spPr>
        <p:txBody>
          <a:bodyPr anchorCtr="0" anchor="t" bIns="91425" lIns="91425" rIns="91425" tIns="91425">
            <a:noAutofit/>
          </a:bodyPr>
          <a:lstStyle/>
          <a:p>
            <a:pPr lvl="0" rtl="0">
              <a:spcBef>
                <a:spcPts val="0"/>
              </a:spcBef>
              <a:buNone/>
            </a:pPr>
            <a:r>
              <a:rPr lang="en" sz="1000"/>
              <a:t>response</a:t>
            </a:r>
          </a:p>
        </p:txBody>
      </p:sp>
      <p:sp>
        <p:nvSpPr>
          <p:cNvPr id="266" name="Shape 266"/>
          <p:cNvSpPr txBox="1"/>
          <p:nvPr/>
        </p:nvSpPr>
        <p:spPr>
          <a:xfrm>
            <a:off x="1856100" y="2047850"/>
            <a:ext cx="1038300" cy="281400"/>
          </a:xfrm>
          <a:prstGeom prst="rect">
            <a:avLst/>
          </a:prstGeom>
          <a:noFill/>
          <a:ln>
            <a:noFill/>
          </a:ln>
        </p:spPr>
        <p:txBody>
          <a:bodyPr anchorCtr="0" anchor="t" bIns="91425" lIns="91425" rIns="91425" tIns="91425">
            <a:noAutofit/>
          </a:bodyPr>
          <a:lstStyle/>
          <a:p>
            <a:pPr lvl="0" rtl="0">
              <a:spcBef>
                <a:spcPts val="0"/>
              </a:spcBef>
              <a:buNone/>
            </a:pPr>
            <a:r>
              <a:rPr lang="en" sz="1000"/>
              <a:t>call action</a:t>
            </a:r>
          </a:p>
        </p:txBody>
      </p:sp>
      <p:sp>
        <p:nvSpPr>
          <p:cNvPr id="267" name="Shape 267"/>
          <p:cNvSpPr txBox="1"/>
          <p:nvPr/>
        </p:nvSpPr>
        <p:spPr>
          <a:xfrm>
            <a:off x="1901750" y="2442225"/>
            <a:ext cx="1038300" cy="281400"/>
          </a:xfrm>
          <a:prstGeom prst="rect">
            <a:avLst/>
          </a:prstGeom>
          <a:noFill/>
          <a:ln>
            <a:noFill/>
          </a:ln>
        </p:spPr>
        <p:txBody>
          <a:bodyPr anchorCtr="0" anchor="t" bIns="91425" lIns="91425" rIns="91425" tIns="91425">
            <a:noAutofit/>
          </a:bodyPr>
          <a:lstStyle/>
          <a:p>
            <a:pPr lvl="0" rtl="0">
              <a:spcBef>
                <a:spcPts val="0"/>
              </a:spcBef>
              <a:buNone/>
            </a:pPr>
            <a:r>
              <a:rPr lang="en" sz="1000"/>
              <a:t>updated state</a:t>
            </a:r>
          </a:p>
        </p:txBody>
      </p:sp>
      <p:sp>
        <p:nvSpPr>
          <p:cNvPr id="268" name="Shape 268"/>
          <p:cNvSpPr txBox="1"/>
          <p:nvPr/>
        </p:nvSpPr>
        <p:spPr>
          <a:xfrm>
            <a:off x="181500" y="3316850"/>
            <a:ext cx="1038300" cy="281400"/>
          </a:xfrm>
          <a:prstGeom prst="rect">
            <a:avLst/>
          </a:prstGeom>
          <a:noFill/>
          <a:ln>
            <a:noFill/>
          </a:ln>
        </p:spPr>
        <p:txBody>
          <a:bodyPr anchorCtr="0" anchor="t" bIns="91425" lIns="91425" rIns="91425" tIns="91425">
            <a:noAutofit/>
          </a:bodyPr>
          <a:lstStyle/>
          <a:p>
            <a:pPr lvl="0" rtl="0">
              <a:spcBef>
                <a:spcPts val="0"/>
              </a:spcBef>
              <a:buNone/>
            </a:pPr>
            <a:r>
              <a:rPr lang="en" sz="1000"/>
              <a:t>Browser interaction</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2" name="Shape 272"/>
        <p:cNvGrpSpPr/>
        <p:nvPr/>
      </p:nvGrpSpPr>
      <p:grpSpPr>
        <a:xfrm>
          <a:off x="0" y="0"/>
          <a:ext cx="0" cy="0"/>
          <a:chOff x="0" y="0"/>
          <a:chExt cx="0" cy="0"/>
        </a:xfrm>
      </p:grpSpPr>
      <p:sp>
        <p:nvSpPr>
          <p:cNvPr id="273" name="Shape 273"/>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dk2"/>
                </a:solidFill>
              </a:rPr>
              <a:t>‹#›</a:t>
            </a:fld>
          </a:p>
        </p:txBody>
      </p:sp>
      <p:pic>
        <p:nvPicPr>
          <p:cNvPr id="274" name="Shape 274"/>
          <p:cNvPicPr preferRelativeResize="0"/>
          <p:nvPr/>
        </p:nvPicPr>
        <p:blipFill rotWithShape="1">
          <a:blip r:embed="rId3">
            <a:alphaModFix/>
          </a:blip>
          <a:srcRect b="2868" l="17381" r="4038" t="23774"/>
          <a:stretch/>
        </p:blipFill>
        <p:spPr>
          <a:xfrm>
            <a:off x="311687" y="1726799"/>
            <a:ext cx="7148824" cy="3233449"/>
          </a:xfrm>
          <a:prstGeom prst="rect">
            <a:avLst/>
          </a:prstGeom>
          <a:noFill/>
          <a:ln>
            <a:noFill/>
          </a:ln>
        </p:spPr>
      </p:pic>
      <p:pic>
        <p:nvPicPr>
          <p:cNvPr id="275" name="Shape 275"/>
          <p:cNvPicPr preferRelativeResize="0"/>
          <p:nvPr/>
        </p:nvPicPr>
        <p:blipFill>
          <a:blip r:embed="rId4">
            <a:alphaModFix/>
          </a:blip>
          <a:stretch>
            <a:fillRect/>
          </a:stretch>
        </p:blipFill>
        <p:spPr>
          <a:xfrm>
            <a:off x="7706149" y="2562832"/>
            <a:ext cx="1219200" cy="1219200"/>
          </a:xfrm>
          <a:prstGeom prst="rect">
            <a:avLst/>
          </a:prstGeom>
          <a:noFill/>
          <a:ln>
            <a:noFill/>
          </a:ln>
        </p:spPr>
      </p:pic>
      <p:sp>
        <p:nvSpPr>
          <p:cNvPr id="276" name="Shape 276"/>
          <p:cNvSpPr txBox="1"/>
          <p:nvPr/>
        </p:nvSpPr>
        <p:spPr>
          <a:xfrm>
            <a:off x="7787125" y="3595912"/>
            <a:ext cx="1057200" cy="528300"/>
          </a:xfrm>
          <a:prstGeom prst="rect">
            <a:avLst/>
          </a:prstGeom>
          <a:noFill/>
          <a:ln>
            <a:noFill/>
          </a:ln>
        </p:spPr>
        <p:txBody>
          <a:bodyPr anchorCtr="0" anchor="t" bIns="91425" lIns="91425" rIns="91425" tIns="91425">
            <a:noAutofit/>
          </a:bodyPr>
          <a:lstStyle/>
          <a:p>
            <a:pPr lvl="0">
              <a:spcBef>
                <a:spcPts val="0"/>
              </a:spcBef>
              <a:buNone/>
            </a:pPr>
            <a:r>
              <a:rPr lang="en">
                <a:latin typeface="Comic Sans MS"/>
                <a:ea typeface="Comic Sans MS"/>
                <a:cs typeface="Comic Sans MS"/>
                <a:sym typeface="Comic Sans MS"/>
              </a:rPr>
              <a:t>Single</a:t>
            </a:r>
            <a:r>
              <a:rPr i="1" lang="en">
                <a:latin typeface="Georgia"/>
                <a:ea typeface="Georgia"/>
                <a:cs typeface="Georgia"/>
                <a:sym typeface="Georgia"/>
              </a:rPr>
              <a:t>File</a:t>
            </a:r>
          </a:p>
          <a:p>
            <a:pPr lvl="0">
              <a:spcBef>
                <a:spcPts val="0"/>
              </a:spcBef>
              <a:buNone/>
            </a:pPr>
            <a:r>
              <a:rPr b="1" lang="en"/>
              <a:t>Core</a:t>
            </a:r>
          </a:p>
        </p:txBody>
      </p:sp>
      <p:sp>
        <p:nvSpPr>
          <p:cNvPr id="277" name="Shape 277"/>
          <p:cNvSpPr txBox="1"/>
          <p:nvPr>
            <p:ph idx="4294967295" type="title"/>
          </p:nvPr>
        </p:nvSpPr>
        <p:spPr>
          <a:xfrm>
            <a:off x="311700" y="141900"/>
            <a:ext cx="8520600" cy="607800"/>
          </a:xfrm>
          <a:prstGeom prst="rect">
            <a:avLst/>
          </a:prstGeom>
        </p:spPr>
        <p:txBody>
          <a:bodyPr anchorCtr="0" anchor="t" bIns="91425" lIns="91425" rIns="91425" tIns="91425">
            <a:noAutofit/>
          </a:bodyPr>
          <a:lstStyle/>
          <a:p>
            <a:pPr lvl="0" rtl="0">
              <a:spcBef>
                <a:spcPts val="0"/>
              </a:spcBef>
              <a:buNone/>
            </a:pPr>
            <a:r>
              <a:rPr lang="en">
                <a:solidFill>
                  <a:schemeClr val="lt1"/>
                </a:solidFill>
              </a:rPr>
              <a:t>Design - Chrome Extension</a:t>
            </a:r>
          </a:p>
        </p:txBody>
      </p:sp>
      <p:sp>
        <p:nvSpPr>
          <p:cNvPr id="278" name="Shape 278"/>
          <p:cNvSpPr txBox="1"/>
          <p:nvPr/>
        </p:nvSpPr>
        <p:spPr>
          <a:xfrm>
            <a:off x="311700" y="700300"/>
            <a:ext cx="6447600" cy="474000"/>
          </a:xfrm>
          <a:prstGeom prst="rect">
            <a:avLst/>
          </a:prstGeom>
          <a:noFill/>
          <a:ln>
            <a:noFill/>
          </a:ln>
        </p:spPr>
        <p:txBody>
          <a:bodyPr anchorCtr="0" anchor="t" bIns="91425" lIns="91425" rIns="91425" tIns="91425">
            <a:noAutofit/>
          </a:bodyPr>
          <a:lstStyle/>
          <a:p>
            <a:pPr lvl="0" rtl="0">
              <a:spcBef>
                <a:spcPts val="0"/>
              </a:spcBef>
              <a:buNone/>
            </a:pPr>
            <a:r>
              <a:rPr i="1" lang="en" sz="1800">
                <a:solidFill>
                  <a:srgbClr val="FFFFFF"/>
                </a:solidFill>
              </a:rPr>
              <a:t>Relevant Standards and Best Practices</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B59B6"/>
        </a:solidFill>
      </p:bgPr>
    </p:bg>
    <p:spTree>
      <p:nvGrpSpPr>
        <p:cNvPr id="282" name="Shape 282"/>
        <p:cNvGrpSpPr/>
        <p:nvPr/>
      </p:nvGrpSpPr>
      <p:grpSpPr>
        <a:xfrm>
          <a:off x="0" y="0"/>
          <a:ext cx="0" cy="0"/>
          <a:chOff x="0" y="0"/>
          <a:chExt cx="0" cy="0"/>
        </a:xfrm>
      </p:grpSpPr>
      <p:pic>
        <p:nvPicPr>
          <p:cNvPr id="283" name="Shape 283"/>
          <p:cNvPicPr preferRelativeResize="0"/>
          <p:nvPr/>
        </p:nvPicPr>
        <p:blipFill>
          <a:blip r:embed="rId3">
            <a:alphaModFix/>
          </a:blip>
          <a:stretch>
            <a:fillRect/>
          </a:stretch>
        </p:blipFill>
        <p:spPr>
          <a:xfrm>
            <a:off x="3596551" y="735301"/>
            <a:ext cx="1950875" cy="1950875"/>
          </a:xfrm>
          <a:prstGeom prst="rect">
            <a:avLst/>
          </a:prstGeom>
          <a:noFill/>
          <a:ln>
            <a:noFill/>
          </a:ln>
        </p:spPr>
      </p:pic>
      <p:sp>
        <p:nvSpPr>
          <p:cNvPr id="284" name="Shape 284"/>
          <p:cNvSpPr txBox="1"/>
          <p:nvPr>
            <p:ph idx="4294967295" type="title"/>
          </p:nvPr>
        </p:nvSpPr>
        <p:spPr>
          <a:xfrm>
            <a:off x="3441150" y="2909900"/>
            <a:ext cx="2261700" cy="864900"/>
          </a:xfrm>
          <a:prstGeom prst="rect">
            <a:avLst/>
          </a:prstGeom>
        </p:spPr>
        <p:txBody>
          <a:bodyPr anchorCtr="0" anchor="t" bIns="91425" lIns="91425" rIns="91425" tIns="91425">
            <a:noAutofit/>
          </a:bodyPr>
          <a:lstStyle/>
          <a:p>
            <a:pPr lvl="0" rtl="0" algn="ctr">
              <a:spcBef>
                <a:spcPts val="0"/>
              </a:spcBef>
              <a:buNone/>
            </a:pPr>
            <a:r>
              <a:rPr lang="en" sz="4800">
                <a:solidFill>
                  <a:schemeClr val="lt1"/>
                </a:solidFill>
              </a:rPr>
              <a:t>Testing</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sp>
        <p:nvSpPr>
          <p:cNvPr id="92" name="Shape 92"/>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solidFill>
                  <a:schemeClr val="lt1"/>
                </a:solidFill>
              </a:rPr>
              <a:t>Outline</a:t>
            </a:r>
          </a:p>
        </p:txBody>
      </p:sp>
      <p:sp>
        <p:nvSpPr>
          <p:cNvPr id="93" name="Shape 93"/>
          <p:cNvSpPr txBox="1"/>
          <p:nvPr>
            <p:ph idx="1" type="body"/>
          </p:nvPr>
        </p:nvSpPr>
        <p:spPr>
          <a:xfrm>
            <a:off x="311700" y="1579475"/>
            <a:ext cx="6891900" cy="3339000"/>
          </a:xfrm>
          <a:prstGeom prst="rect">
            <a:avLst/>
          </a:prstGeom>
        </p:spPr>
        <p:txBody>
          <a:bodyPr anchorCtr="0" anchor="t" bIns="91425" lIns="91425" rIns="91425" tIns="91425">
            <a:noAutofit/>
          </a:bodyPr>
          <a:lstStyle/>
          <a:p>
            <a:pPr indent="-342900" lvl="0" marL="457200" rtl="0">
              <a:spcBef>
                <a:spcPts val="0"/>
              </a:spcBef>
              <a:buClr>
                <a:srgbClr val="000000"/>
              </a:buClr>
              <a:buSzPct val="100000"/>
            </a:pPr>
            <a:r>
              <a:rPr lang="en" sz="1800">
                <a:solidFill>
                  <a:srgbClr val="000000"/>
                </a:solidFill>
              </a:rPr>
              <a:t>Project Goal</a:t>
            </a:r>
          </a:p>
          <a:p>
            <a:pPr indent="-342900" lvl="0" marL="457200" rtl="0">
              <a:spcBef>
                <a:spcPts val="0"/>
              </a:spcBef>
              <a:buClr>
                <a:srgbClr val="000000"/>
              </a:buClr>
              <a:buSzPct val="100000"/>
            </a:pPr>
            <a:r>
              <a:rPr lang="en" sz="1800">
                <a:solidFill>
                  <a:srgbClr val="000000"/>
                </a:solidFill>
              </a:rPr>
              <a:t>Demo</a:t>
            </a:r>
          </a:p>
          <a:p>
            <a:pPr indent="-342900" lvl="0" marL="457200" rtl="0">
              <a:spcBef>
                <a:spcPts val="0"/>
              </a:spcBef>
              <a:buClr>
                <a:srgbClr val="000000"/>
              </a:buClr>
              <a:buSzPct val="100000"/>
            </a:pPr>
            <a:r>
              <a:rPr lang="en" sz="1800">
                <a:solidFill>
                  <a:srgbClr val="000000"/>
                </a:solidFill>
              </a:rPr>
              <a:t>Design</a:t>
            </a:r>
          </a:p>
          <a:p>
            <a:pPr indent="-342900" lvl="0" marL="457200" rtl="0">
              <a:spcBef>
                <a:spcPts val="0"/>
              </a:spcBef>
              <a:buClr>
                <a:srgbClr val="000000"/>
              </a:buClr>
              <a:buSzPct val="100000"/>
            </a:pPr>
            <a:r>
              <a:rPr lang="en" sz="1800">
                <a:solidFill>
                  <a:srgbClr val="000000"/>
                </a:solidFill>
              </a:rPr>
              <a:t>Testing</a:t>
            </a:r>
          </a:p>
          <a:p>
            <a:pPr indent="-342900" lvl="0" marL="457200" rtl="0">
              <a:spcBef>
                <a:spcPts val="0"/>
              </a:spcBef>
              <a:buClr>
                <a:srgbClr val="000000"/>
              </a:buClr>
              <a:buSzPct val="100000"/>
            </a:pPr>
            <a:r>
              <a:rPr lang="en" sz="1800">
                <a:solidFill>
                  <a:srgbClr val="000000"/>
                </a:solidFill>
              </a:rPr>
              <a:t>Technical Challenges</a:t>
            </a:r>
          </a:p>
          <a:p>
            <a:pPr indent="-342900" lvl="0" marL="457200" rtl="0">
              <a:spcBef>
                <a:spcPts val="0"/>
              </a:spcBef>
              <a:buClr>
                <a:srgbClr val="000000"/>
              </a:buClr>
              <a:buSzPct val="100000"/>
            </a:pPr>
            <a:r>
              <a:rPr lang="en" sz="1800">
                <a:solidFill>
                  <a:srgbClr val="000000"/>
                </a:solidFill>
              </a:rPr>
              <a:t>Value</a:t>
            </a:r>
          </a:p>
          <a:p>
            <a:pPr indent="-342900" lvl="0" marL="457200">
              <a:spcBef>
                <a:spcPts val="0"/>
              </a:spcBef>
              <a:buClr>
                <a:srgbClr val="000000"/>
              </a:buClr>
              <a:buSzPct val="100000"/>
            </a:pPr>
            <a:r>
              <a:rPr lang="en" sz="1800">
                <a:solidFill>
                  <a:srgbClr val="000000"/>
                </a:solidFill>
              </a:rPr>
              <a:t>Impact</a:t>
            </a:r>
          </a:p>
        </p:txBody>
      </p:sp>
      <p:sp>
        <p:nvSpPr>
          <p:cNvPr id="94" name="Shape 94"/>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rgbClr val="000000"/>
                </a:solidFill>
              </a:rPr>
              <a:t>‹#›</a:t>
            </a:fld>
          </a:p>
        </p:txBody>
      </p:sp>
      <p:pic>
        <p:nvPicPr>
          <p:cNvPr id="95" name="Shape 95"/>
          <p:cNvPicPr preferRelativeResize="0"/>
          <p:nvPr/>
        </p:nvPicPr>
        <p:blipFill rotWithShape="1">
          <a:blip r:embed="rId3">
            <a:alphaModFix/>
          </a:blip>
          <a:srcRect b="9030" l="17360" r="14019" t="8494"/>
          <a:stretch/>
        </p:blipFill>
        <p:spPr>
          <a:xfrm>
            <a:off x="5007700" y="1579475"/>
            <a:ext cx="2243675" cy="28904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8" name="Shape 288"/>
        <p:cNvGrpSpPr/>
        <p:nvPr/>
      </p:nvGrpSpPr>
      <p:grpSpPr>
        <a:xfrm>
          <a:off x="0" y="0"/>
          <a:ext cx="0" cy="0"/>
          <a:chOff x="0" y="0"/>
          <a:chExt cx="0" cy="0"/>
        </a:xfrm>
      </p:grpSpPr>
      <p:sp>
        <p:nvSpPr>
          <p:cNvPr id="289" name="Shape 289"/>
          <p:cNvSpPr txBox="1"/>
          <p:nvPr>
            <p:ph idx="4294967295"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solidFill>
                  <a:schemeClr val="lt1"/>
                </a:solidFill>
              </a:rPr>
              <a:t>Testing Plan</a:t>
            </a:r>
          </a:p>
        </p:txBody>
      </p:sp>
      <p:sp>
        <p:nvSpPr>
          <p:cNvPr id="290" name="Shape 290"/>
          <p:cNvSpPr txBox="1"/>
          <p:nvPr>
            <p:ph idx="4294967295" type="body"/>
          </p:nvPr>
        </p:nvSpPr>
        <p:spPr>
          <a:xfrm>
            <a:off x="311700" y="2366150"/>
            <a:ext cx="3154200" cy="1558500"/>
          </a:xfrm>
          <a:prstGeom prst="rect">
            <a:avLst/>
          </a:prstGeom>
        </p:spPr>
        <p:txBody>
          <a:bodyPr anchorCtr="0" anchor="t" bIns="91425" lIns="91425" rIns="91425" tIns="91425">
            <a:noAutofit/>
          </a:bodyPr>
          <a:lstStyle/>
          <a:p>
            <a:pPr indent="-228600" lvl="0" marL="457200" rtl="0">
              <a:spcBef>
                <a:spcPts val="0"/>
              </a:spcBef>
            </a:pPr>
            <a:r>
              <a:rPr lang="en"/>
              <a:t>Code review</a:t>
            </a:r>
          </a:p>
          <a:p>
            <a:pPr indent="-228600" lvl="0" marL="457200">
              <a:spcBef>
                <a:spcPts val="0"/>
              </a:spcBef>
            </a:pPr>
            <a:r>
              <a:rPr lang="en"/>
              <a:t>Black box</a:t>
            </a:r>
          </a:p>
          <a:p>
            <a:pPr indent="-228600" lvl="0" marL="457200">
              <a:spcBef>
                <a:spcPts val="0"/>
              </a:spcBef>
            </a:pPr>
            <a:r>
              <a:rPr lang="en"/>
              <a:t>Unit testing</a:t>
            </a:r>
          </a:p>
          <a:p>
            <a:pPr indent="-228600" lvl="0" marL="457200">
              <a:spcBef>
                <a:spcPts val="0"/>
              </a:spcBef>
            </a:pPr>
            <a:r>
              <a:rPr lang="en"/>
              <a:t>Formal test cases	</a:t>
            </a:r>
          </a:p>
          <a:p>
            <a:pPr lvl="0">
              <a:spcBef>
                <a:spcPts val="0"/>
              </a:spcBef>
              <a:buNone/>
            </a:pPr>
            <a:r>
              <a:t/>
            </a:r>
            <a:endParaRPr/>
          </a:p>
        </p:txBody>
      </p:sp>
      <p:sp>
        <p:nvSpPr>
          <p:cNvPr id="291" name="Shape 291"/>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id="292" name="Shape 292"/>
          <p:cNvPicPr preferRelativeResize="0"/>
          <p:nvPr/>
        </p:nvPicPr>
        <p:blipFill>
          <a:blip r:embed="rId3">
            <a:alphaModFix/>
          </a:blip>
          <a:stretch>
            <a:fillRect/>
          </a:stretch>
        </p:blipFill>
        <p:spPr>
          <a:xfrm>
            <a:off x="3690399" y="1475900"/>
            <a:ext cx="4770022" cy="3339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6" name="Shape 296"/>
        <p:cNvGrpSpPr/>
        <p:nvPr/>
      </p:nvGrpSpPr>
      <p:grpSpPr>
        <a:xfrm>
          <a:off x="0" y="0"/>
          <a:ext cx="0" cy="0"/>
          <a:chOff x="0" y="0"/>
          <a:chExt cx="0" cy="0"/>
        </a:xfrm>
      </p:grpSpPr>
      <p:sp>
        <p:nvSpPr>
          <p:cNvPr id="297" name="Shape 297"/>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id="298" name="Shape 298"/>
          <p:cNvPicPr preferRelativeResize="0"/>
          <p:nvPr/>
        </p:nvPicPr>
        <p:blipFill>
          <a:blip r:embed="rId3">
            <a:alphaModFix/>
          </a:blip>
          <a:stretch>
            <a:fillRect/>
          </a:stretch>
        </p:blipFill>
        <p:spPr>
          <a:xfrm>
            <a:off x="0" y="0"/>
            <a:ext cx="9144000" cy="517219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2" name="Shape 302"/>
        <p:cNvGrpSpPr/>
        <p:nvPr/>
      </p:nvGrpSpPr>
      <p:grpSpPr>
        <a:xfrm>
          <a:off x="0" y="0"/>
          <a:ext cx="0" cy="0"/>
          <a:chOff x="0" y="0"/>
          <a:chExt cx="0" cy="0"/>
        </a:xfrm>
      </p:grpSpPr>
      <p:sp>
        <p:nvSpPr>
          <p:cNvPr id="303" name="Shape 303"/>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id="304" name="Shape 304"/>
          <p:cNvPicPr preferRelativeResize="0"/>
          <p:nvPr/>
        </p:nvPicPr>
        <p:blipFill>
          <a:blip r:embed="rId3">
            <a:alphaModFix/>
          </a:blip>
          <a:stretch>
            <a:fillRect/>
          </a:stretch>
        </p:blipFill>
        <p:spPr>
          <a:xfrm>
            <a:off x="0" y="0"/>
            <a:ext cx="9144000" cy="51434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B59B6"/>
        </a:solidFill>
      </p:bgPr>
    </p:bg>
    <p:spTree>
      <p:nvGrpSpPr>
        <p:cNvPr id="308" name="Shape 308"/>
        <p:cNvGrpSpPr/>
        <p:nvPr/>
      </p:nvGrpSpPr>
      <p:grpSpPr>
        <a:xfrm>
          <a:off x="0" y="0"/>
          <a:ext cx="0" cy="0"/>
          <a:chOff x="0" y="0"/>
          <a:chExt cx="0" cy="0"/>
        </a:xfrm>
      </p:grpSpPr>
      <p:pic>
        <p:nvPicPr>
          <p:cNvPr id="309" name="Shape 309"/>
          <p:cNvPicPr preferRelativeResize="0"/>
          <p:nvPr/>
        </p:nvPicPr>
        <p:blipFill>
          <a:blip r:embed="rId3">
            <a:alphaModFix/>
          </a:blip>
          <a:stretch>
            <a:fillRect/>
          </a:stretch>
        </p:blipFill>
        <p:spPr>
          <a:xfrm>
            <a:off x="3596551" y="735301"/>
            <a:ext cx="1950875" cy="1950875"/>
          </a:xfrm>
          <a:prstGeom prst="rect">
            <a:avLst/>
          </a:prstGeom>
          <a:noFill/>
          <a:ln>
            <a:noFill/>
          </a:ln>
        </p:spPr>
      </p:pic>
      <p:sp>
        <p:nvSpPr>
          <p:cNvPr id="310" name="Shape 310"/>
          <p:cNvSpPr txBox="1"/>
          <p:nvPr>
            <p:ph idx="4294967295" type="title"/>
          </p:nvPr>
        </p:nvSpPr>
        <p:spPr>
          <a:xfrm>
            <a:off x="2948237" y="2747625"/>
            <a:ext cx="3247500" cy="864900"/>
          </a:xfrm>
          <a:prstGeom prst="rect">
            <a:avLst/>
          </a:prstGeom>
        </p:spPr>
        <p:txBody>
          <a:bodyPr anchorCtr="0" anchor="t" bIns="91425" lIns="91425" rIns="91425" tIns="91425">
            <a:noAutofit/>
          </a:bodyPr>
          <a:lstStyle/>
          <a:p>
            <a:pPr lvl="0" algn="ctr">
              <a:spcBef>
                <a:spcPts val="0"/>
              </a:spcBef>
              <a:buNone/>
            </a:pPr>
            <a:r>
              <a:rPr lang="en" sz="4800">
                <a:solidFill>
                  <a:schemeClr val="lt1"/>
                </a:solidFill>
              </a:rPr>
              <a:t>Technical</a:t>
            </a:r>
          </a:p>
          <a:p>
            <a:pPr lvl="0" rtl="0" algn="ctr">
              <a:spcBef>
                <a:spcPts val="0"/>
              </a:spcBef>
              <a:buNone/>
            </a:pPr>
            <a:r>
              <a:rPr lang="en" sz="4800">
                <a:solidFill>
                  <a:schemeClr val="lt1"/>
                </a:solidFill>
              </a:rPr>
              <a:t>Challenges</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4" name="Shape 314"/>
        <p:cNvGrpSpPr/>
        <p:nvPr/>
      </p:nvGrpSpPr>
      <p:grpSpPr>
        <a:xfrm>
          <a:off x="0" y="0"/>
          <a:ext cx="0" cy="0"/>
          <a:chOff x="0" y="0"/>
          <a:chExt cx="0" cy="0"/>
        </a:xfrm>
      </p:grpSpPr>
      <p:sp>
        <p:nvSpPr>
          <p:cNvPr id="315" name="Shape 315"/>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solidFill>
                  <a:schemeClr val="lt1"/>
                </a:solidFill>
              </a:rPr>
              <a:t>Technical Challenges</a:t>
            </a:r>
          </a:p>
        </p:txBody>
      </p:sp>
      <p:sp>
        <p:nvSpPr>
          <p:cNvPr id="316" name="Shape 316"/>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
        <p:nvSpPr>
          <p:cNvPr id="317" name="Shape 317"/>
          <p:cNvSpPr txBox="1"/>
          <p:nvPr>
            <p:ph idx="4294967295" type="body"/>
          </p:nvPr>
        </p:nvSpPr>
        <p:spPr>
          <a:xfrm>
            <a:off x="311700" y="1448400"/>
            <a:ext cx="8520600" cy="3339000"/>
          </a:xfrm>
          <a:prstGeom prst="rect">
            <a:avLst/>
          </a:prstGeom>
        </p:spPr>
        <p:txBody>
          <a:bodyPr anchorCtr="0" anchor="t" bIns="91425" lIns="91425" rIns="91425" tIns="91425">
            <a:noAutofit/>
          </a:bodyPr>
          <a:lstStyle/>
          <a:p>
            <a:pPr lvl="0" rtl="0">
              <a:spcBef>
                <a:spcPts val="0"/>
              </a:spcBef>
              <a:buNone/>
            </a:pPr>
            <a:r>
              <a:rPr lang="en"/>
              <a:t>				     HTML							    PDF</a:t>
            </a:r>
          </a:p>
          <a:p>
            <a:pPr lvl="0" rtl="0">
              <a:spcBef>
                <a:spcPts val="0"/>
              </a:spcBef>
              <a:buNone/>
            </a:pPr>
            <a:r>
              <a:t/>
            </a:r>
            <a:endParaRPr/>
          </a:p>
        </p:txBody>
      </p:sp>
      <p:sp>
        <p:nvSpPr>
          <p:cNvPr id="318" name="Shape 318"/>
          <p:cNvSpPr/>
          <p:nvPr/>
        </p:nvSpPr>
        <p:spPr>
          <a:xfrm>
            <a:off x="1524937" y="2001600"/>
            <a:ext cx="2596800" cy="2462400"/>
          </a:xfrm>
          <a:prstGeom prst="ellipse">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b="1">
              <a:solidFill>
                <a:srgbClr val="9B59B6"/>
              </a:solidFill>
              <a:highlight>
                <a:srgbClr val="9B59B6"/>
              </a:highlight>
            </a:endParaRPr>
          </a:p>
        </p:txBody>
      </p:sp>
      <p:sp>
        <p:nvSpPr>
          <p:cNvPr id="319" name="Shape 319"/>
          <p:cNvSpPr/>
          <p:nvPr/>
        </p:nvSpPr>
        <p:spPr>
          <a:xfrm>
            <a:off x="5022262" y="2001600"/>
            <a:ext cx="2596800" cy="2462400"/>
          </a:xfrm>
          <a:prstGeom prst="ellipse">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b="1">
              <a:solidFill>
                <a:srgbClr val="9B59B6"/>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3" name="Shape 323"/>
        <p:cNvGrpSpPr/>
        <p:nvPr/>
      </p:nvGrpSpPr>
      <p:grpSpPr>
        <a:xfrm>
          <a:off x="0" y="0"/>
          <a:ext cx="0" cy="0"/>
          <a:chOff x="0" y="0"/>
          <a:chExt cx="0" cy="0"/>
        </a:xfrm>
      </p:grpSpPr>
      <p:sp>
        <p:nvSpPr>
          <p:cNvPr id="324" name="Shape 324"/>
          <p:cNvSpPr txBox="1"/>
          <p:nvPr>
            <p:ph type="title"/>
          </p:nvPr>
        </p:nvSpPr>
        <p:spPr>
          <a:xfrm>
            <a:off x="311700" y="410000"/>
            <a:ext cx="8520600" cy="607800"/>
          </a:xfrm>
          <a:prstGeom prst="rect">
            <a:avLst/>
          </a:prstGeom>
        </p:spPr>
        <p:txBody>
          <a:bodyPr anchorCtr="0" anchor="t" bIns="91425" lIns="91425" rIns="91425" tIns="91425">
            <a:noAutofit/>
          </a:bodyPr>
          <a:lstStyle/>
          <a:p>
            <a:pPr lvl="0" rtl="0">
              <a:spcBef>
                <a:spcPts val="0"/>
              </a:spcBef>
              <a:buNone/>
            </a:pPr>
            <a:r>
              <a:rPr lang="en">
                <a:solidFill>
                  <a:schemeClr val="lt1"/>
                </a:solidFill>
              </a:rPr>
              <a:t>Technical Challenges</a:t>
            </a:r>
          </a:p>
        </p:txBody>
      </p:sp>
      <p:sp>
        <p:nvSpPr>
          <p:cNvPr id="325" name="Shape 325"/>
          <p:cNvSpPr txBox="1"/>
          <p:nvPr>
            <p:ph idx="4294967295" type="body"/>
          </p:nvPr>
        </p:nvSpPr>
        <p:spPr>
          <a:xfrm>
            <a:off x="311700" y="1448400"/>
            <a:ext cx="8520600" cy="3339000"/>
          </a:xfrm>
          <a:prstGeom prst="rect">
            <a:avLst/>
          </a:prstGeom>
        </p:spPr>
        <p:txBody>
          <a:bodyPr anchorCtr="0" anchor="t" bIns="91425" lIns="91425" rIns="91425" tIns="91425">
            <a:noAutofit/>
          </a:bodyPr>
          <a:lstStyle/>
          <a:p>
            <a:pPr lvl="0" rtl="0">
              <a:spcBef>
                <a:spcPts val="0"/>
              </a:spcBef>
              <a:buNone/>
            </a:pPr>
            <a:r>
              <a:rPr lang="en"/>
              <a:t>				     HTML							    PDF</a:t>
            </a:r>
          </a:p>
          <a:p>
            <a:pPr lvl="0" rtl="0">
              <a:spcBef>
                <a:spcPts val="0"/>
              </a:spcBef>
              <a:buNone/>
            </a:pPr>
            <a:r>
              <a:t/>
            </a:r>
            <a:endParaRPr/>
          </a:p>
        </p:txBody>
      </p:sp>
      <p:sp>
        <p:nvSpPr>
          <p:cNvPr id="326" name="Shape 326"/>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dk2"/>
                </a:solidFill>
              </a:rPr>
              <a:t>‹#›</a:t>
            </a:fld>
          </a:p>
        </p:txBody>
      </p:sp>
      <p:sp>
        <p:nvSpPr>
          <p:cNvPr id="327" name="Shape 327"/>
          <p:cNvSpPr/>
          <p:nvPr/>
        </p:nvSpPr>
        <p:spPr>
          <a:xfrm>
            <a:off x="1524937" y="2001600"/>
            <a:ext cx="2596800" cy="2462400"/>
          </a:xfrm>
          <a:prstGeom prst="ellipse">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b="1">
              <a:solidFill>
                <a:srgbClr val="9B59B6"/>
              </a:solidFill>
              <a:highlight>
                <a:srgbClr val="9B59B6"/>
              </a:highlight>
            </a:endParaRPr>
          </a:p>
        </p:txBody>
      </p:sp>
      <p:sp>
        <p:nvSpPr>
          <p:cNvPr id="328" name="Shape 328"/>
          <p:cNvSpPr/>
          <p:nvPr/>
        </p:nvSpPr>
        <p:spPr>
          <a:xfrm>
            <a:off x="5022262" y="2001600"/>
            <a:ext cx="2596800" cy="2462400"/>
          </a:xfrm>
          <a:prstGeom prst="ellipse">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b="1">
              <a:solidFill>
                <a:srgbClr val="9B59B6"/>
              </a:solidFill>
            </a:endParaRPr>
          </a:p>
        </p:txBody>
      </p:sp>
      <p:sp>
        <p:nvSpPr>
          <p:cNvPr id="329" name="Shape 329"/>
          <p:cNvSpPr/>
          <p:nvPr/>
        </p:nvSpPr>
        <p:spPr>
          <a:xfrm rot="1872798">
            <a:off x="3861264" y="3943034"/>
            <a:ext cx="437068" cy="393593"/>
          </a:xfrm>
          <a:prstGeom prst="rightArrow">
            <a:avLst>
              <a:gd fmla="val 50000" name="adj1"/>
              <a:gd fmla="val 50000" name="adj2"/>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30" name="Shape 330"/>
          <p:cNvSpPr/>
          <p:nvPr/>
        </p:nvSpPr>
        <p:spPr>
          <a:xfrm rot="8790376">
            <a:off x="4854072" y="3943037"/>
            <a:ext cx="437078" cy="393562"/>
          </a:xfrm>
          <a:prstGeom prst="rightArrow">
            <a:avLst>
              <a:gd fmla="val 50000" name="adj1"/>
              <a:gd fmla="val 50000" name="adj2"/>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331" name="Shape 331"/>
          <p:cNvPicPr preferRelativeResize="0"/>
          <p:nvPr/>
        </p:nvPicPr>
        <p:blipFill>
          <a:blip r:embed="rId3">
            <a:alphaModFix/>
          </a:blip>
          <a:stretch>
            <a:fillRect/>
          </a:stretch>
        </p:blipFill>
        <p:spPr>
          <a:xfrm>
            <a:off x="4326810" y="4261317"/>
            <a:ext cx="577800" cy="577782"/>
          </a:xfrm>
          <a:prstGeom prst="rect">
            <a:avLst/>
          </a:prstGeom>
          <a:noFill/>
          <a:ln>
            <a:noFill/>
          </a:ln>
        </p:spPr>
      </p:pic>
      <p:sp>
        <p:nvSpPr>
          <p:cNvPr id="332" name="Shape 332"/>
          <p:cNvSpPr txBox="1"/>
          <p:nvPr/>
        </p:nvSpPr>
        <p:spPr>
          <a:xfrm>
            <a:off x="2202237" y="2523975"/>
            <a:ext cx="1635900" cy="1551900"/>
          </a:xfrm>
          <a:prstGeom prst="rect">
            <a:avLst/>
          </a:prstGeom>
          <a:noFill/>
          <a:ln>
            <a:noFill/>
          </a:ln>
        </p:spPr>
        <p:txBody>
          <a:bodyPr anchorCtr="0" anchor="t" bIns="91425" lIns="91425" rIns="91425" tIns="91425">
            <a:noAutofit/>
          </a:bodyPr>
          <a:lstStyle/>
          <a:p>
            <a:pPr lvl="0" rtl="0">
              <a:spcBef>
                <a:spcPts val="0"/>
              </a:spcBef>
              <a:buNone/>
            </a:pPr>
            <a:r>
              <a:rPr lang="en" sz="3600">
                <a:solidFill>
                  <a:srgbClr val="9B59B6"/>
                </a:solidFill>
              </a:rPr>
              <a:t>?</a:t>
            </a:r>
            <a:r>
              <a:rPr lang="en" sz="6000">
                <a:solidFill>
                  <a:srgbClr val="9B59B6"/>
                </a:solidFill>
              </a:rPr>
              <a:t>?</a:t>
            </a:r>
            <a:r>
              <a:rPr lang="en" sz="3600">
                <a:solidFill>
                  <a:srgbClr val="9B59B6"/>
                </a:solidFill>
              </a:rPr>
              <a:t>?</a:t>
            </a:r>
          </a:p>
        </p:txBody>
      </p:sp>
      <p:sp>
        <p:nvSpPr>
          <p:cNvPr id="333" name="Shape 333"/>
          <p:cNvSpPr txBox="1"/>
          <p:nvPr/>
        </p:nvSpPr>
        <p:spPr>
          <a:xfrm>
            <a:off x="5776487" y="2561400"/>
            <a:ext cx="1741500" cy="1342800"/>
          </a:xfrm>
          <a:prstGeom prst="rect">
            <a:avLst/>
          </a:prstGeom>
          <a:noFill/>
          <a:ln>
            <a:noFill/>
          </a:ln>
        </p:spPr>
        <p:txBody>
          <a:bodyPr anchorCtr="0" anchor="t" bIns="91425" lIns="91425" rIns="91425" tIns="91425">
            <a:noAutofit/>
          </a:bodyPr>
          <a:lstStyle/>
          <a:p>
            <a:pPr lvl="0" rtl="0">
              <a:spcBef>
                <a:spcPts val="0"/>
              </a:spcBef>
              <a:buNone/>
            </a:pPr>
            <a:r>
              <a:rPr lang="en" sz="3600">
                <a:solidFill>
                  <a:srgbClr val="9B59B6"/>
                </a:solidFill>
              </a:rPr>
              <a:t>?</a:t>
            </a:r>
            <a:r>
              <a:rPr lang="en" sz="6000">
                <a:solidFill>
                  <a:srgbClr val="9B59B6"/>
                </a:solidFill>
              </a:rPr>
              <a:t>?</a:t>
            </a:r>
            <a:r>
              <a:rPr lang="en" sz="3600">
                <a:solidFill>
                  <a:srgbClr val="9B59B6"/>
                </a:solidFill>
              </a:rPr>
              <a:t>?</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7" name="Shape 337"/>
        <p:cNvGrpSpPr/>
        <p:nvPr/>
      </p:nvGrpSpPr>
      <p:grpSpPr>
        <a:xfrm>
          <a:off x="0" y="0"/>
          <a:ext cx="0" cy="0"/>
          <a:chOff x="0" y="0"/>
          <a:chExt cx="0" cy="0"/>
        </a:xfrm>
      </p:grpSpPr>
      <p:sp>
        <p:nvSpPr>
          <p:cNvPr id="338" name="Shape 338"/>
          <p:cNvSpPr txBox="1"/>
          <p:nvPr>
            <p:ph type="title"/>
          </p:nvPr>
        </p:nvSpPr>
        <p:spPr>
          <a:xfrm>
            <a:off x="311700" y="410000"/>
            <a:ext cx="8520600" cy="607800"/>
          </a:xfrm>
          <a:prstGeom prst="rect">
            <a:avLst/>
          </a:prstGeom>
        </p:spPr>
        <p:txBody>
          <a:bodyPr anchorCtr="0" anchor="t" bIns="91425" lIns="91425" rIns="91425" tIns="91425">
            <a:noAutofit/>
          </a:bodyPr>
          <a:lstStyle/>
          <a:p>
            <a:pPr lvl="0" rtl="0">
              <a:spcBef>
                <a:spcPts val="0"/>
              </a:spcBef>
              <a:buNone/>
            </a:pPr>
            <a:r>
              <a:rPr lang="en">
                <a:solidFill>
                  <a:schemeClr val="lt1"/>
                </a:solidFill>
              </a:rPr>
              <a:t>Technical Challenges</a:t>
            </a:r>
          </a:p>
        </p:txBody>
      </p:sp>
      <p:sp>
        <p:nvSpPr>
          <p:cNvPr id="339" name="Shape 339"/>
          <p:cNvSpPr txBox="1"/>
          <p:nvPr>
            <p:ph idx="4294967295" type="body"/>
          </p:nvPr>
        </p:nvSpPr>
        <p:spPr>
          <a:xfrm>
            <a:off x="311700" y="1470300"/>
            <a:ext cx="4224000" cy="3339000"/>
          </a:xfrm>
          <a:prstGeom prst="rect">
            <a:avLst/>
          </a:prstGeom>
        </p:spPr>
        <p:txBody>
          <a:bodyPr anchorCtr="0" anchor="t" bIns="91425" lIns="91425" rIns="91425" tIns="91425">
            <a:noAutofit/>
          </a:bodyPr>
          <a:lstStyle/>
          <a:p>
            <a:pPr indent="-228600" lvl="0" marL="457200" rtl="0">
              <a:spcBef>
                <a:spcPts val="0"/>
              </a:spcBef>
            </a:pPr>
            <a:r>
              <a:rPr lang="en"/>
              <a:t>Designing models &amp; o</a:t>
            </a:r>
            <a:r>
              <a:rPr lang="en"/>
              <a:t>ptimizing search algorithm</a:t>
            </a:r>
          </a:p>
          <a:p>
            <a:pPr indent="-228600" lvl="0" marL="457200" rtl="0">
              <a:spcBef>
                <a:spcPts val="0"/>
              </a:spcBef>
            </a:pPr>
            <a:r>
              <a:rPr lang="en"/>
              <a:t>Ensuring that the saved web pages don’t do anything (accidentally) malicious</a:t>
            </a:r>
          </a:p>
          <a:p>
            <a:pPr indent="-228600" lvl="0" marL="457200" rtl="0">
              <a:spcBef>
                <a:spcPts val="0"/>
              </a:spcBef>
            </a:pPr>
            <a:r>
              <a:rPr lang="en"/>
              <a:t>Lots of interactive UI </a:t>
            </a:r>
            <a:r>
              <a:rPr lang="en"/>
              <a:t>widgets</a:t>
            </a:r>
            <a:r>
              <a:rPr lang="en"/>
              <a:t> </a:t>
            </a:r>
          </a:p>
        </p:txBody>
      </p:sp>
      <p:sp>
        <p:nvSpPr>
          <p:cNvPr id="340" name="Shape 340"/>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dk2"/>
                </a:solidFill>
              </a:rPr>
              <a:t>‹#›</a:t>
            </a:fld>
          </a:p>
        </p:txBody>
      </p:sp>
      <p:pic>
        <p:nvPicPr>
          <p:cNvPr id="341" name="Shape 341"/>
          <p:cNvPicPr preferRelativeResize="0"/>
          <p:nvPr/>
        </p:nvPicPr>
        <p:blipFill>
          <a:blip r:embed="rId3">
            <a:alphaModFix/>
          </a:blip>
          <a:stretch>
            <a:fillRect/>
          </a:stretch>
        </p:blipFill>
        <p:spPr>
          <a:xfrm>
            <a:off x="4617625" y="1470300"/>
            <a:ext cx="4391500" cy="35702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B59B6"/>
        </a:solidFill>
      </p:bgPr>
    </p:bg>
    <p:spTree>
      <p:nvGrpSpPr>
        <p:cNvPr id="345" name="Shape 345"/>
        <p:cNvGrpSpPr/>
        <p:nvPr/>
      </p:nvGrpSpPr>
      <p:grpSpPr>
        <a:xfrm>
          <a:off x="0" y="0"/>
          <a:ext cx="0" cy="0"/>
          <a:chOff x="0" y="0"/>
          <a:chExt cx="0" cy="0"/>
        </a:xfrm>
      </p:grpSpPr>
      <p:pic>
        <p:nvPicPr>
          <p:cNvPr id="346" name="Shape 346"/>
          <p:cNvPicPr preferRelativeResize="0"/>
          <p:nvPr/>
        </p:nvPicPr>
        <p:blipFill>
          <a:blip r:embed="rId3">
            <a:alphaModFix/>
          </a:blip>
          <a:stretch>
            <a:fillRect/>
          </a:stretch>
        </p:blipFill>
        <p:spPr>
          <a:xfrm>
            <a:off x="3596551" y="735301"/>
            <a:ext cx="1950875" cy="1950875"/>
          </a:xfrm>
          <a:prstGeom prst="rect">
            <a:avLst/>
          </a:prstGeom>
          <a:noFill/>
          <a:ln>
            <a:noFill/>
          </a:ln>
        </p:spPr>
      </p:pic>
      <p:sp>
        <p:nvSpPr>
          <p:cNvPr id="347" name="Shape 347"/>
          <p:cNvSpPr txBox="1"/>
          <p:nvPr>
            <p:ph idx="4294967295" type="title"/>
          </p:nvPr>
        </p:nvSpPr>
        <p:spPr>
          <a:xfrm>
            <a:off x="3699587" y="2931075"/>
            <a:ext cx="1744800" cy="864900"/>
          </a:xfrm>
          <a:prstGeom prst="rect">
            <a:avLst/>
          </a:prstGeom>
        </p:spPr>
        <p:txBody>
          <a:bodyPr anchorCtr="0" anchor="t" bIns="91425" lIns="91425" rIns="91425" tIns="91425">
            <a:noAutofit/>
          </a:bodyPr>
          <a:lstStyle/>
          <a:p>
            <a:pPr lvl="0" rtl="0" algn="ctr">
              <a:spcBef>
                <a:spcPts val="0"/>
              </a:spcBef>
              <a:buNone/>
            </a:pPr>
            <a:r>
              <a:rPr lang="en" sz="4800">
                <a:solidFill>
                  <a:schemeClr val="lt1"/>
                </a:solidFill>
              </a:rPr>
              <a:t>Value</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1" name="Shape 351"/>
        <p:cNvGrpSpPr/>
        <p:nvPr/>
      </p:nvGrpSpPr>
      <p:grpSpPr>
        <a:xfrm>
          <a:off x="0" y="0"/>
          <a:ext cx="0" cy="0"/>
          <a:chOff x="0" y="0"/>
          <a:chExt cx="0" cy="0"/>
        </a:xfrm>
      </p:grpSpPr>
      <p:sp>
        <p:nvSpPr>
          <p:cNvPr id="352" name="Shape 352"/>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solidFill>
                  <a:srgbClr val="FFFFFF"/>
                </a:solidFill>
              </a:rPr>
              <a:t>Value - Statement</a:t>
            </a:r>
          </a:p>
        </p:txBody>
      </p:sp>
      <p:sp>
        <p:nvSpPr>
          <p:cNvPr id="353" name="Shape 353"/>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
        <p:nvSpPr>
          <p:cNvPr id="354" name="Shape 354"/>
          <p:cNvSpPr txBox="1"/>
          <p:nvPr/>
        </p:nvSpPr>
        <p:spPr>
          <a:xfrm>
            <a:off x="925100" y="1402975"/>
            <a:ext cx="7302000" cy="3740400"/>
          </a:xfrm>
          <a:prstGeom prst="rect">
            <a:avLst/>
          </a:prstGeom>
          <a:noFill/>
          <a:ln>
            <a:noFill/>
          </a:ln>
        </p:spPr>
        <p:txBody>
          <a:bodyPr anchorCtr="0" anchor="ctr" bIns="91425" lIns="91425" rIns="91425" tIns="91425">
            <a:noAutofit/>
          </a:bodyPr>
          <a:lstStyle/>
          <a:p>
            <a:pPr lvl="0" rtl="0" algn="ctr">
              <a:lnSpc>
                <a:spcPct val="115000"/>
              </a:lnSpc>
              <a:spcBef>
                <a:spcPts val="0"/>
              </a:spcBef>
              <a:spcAft>
                <a:spcPts val="1600"/>
              </a:spcAft>
              <a:buNone/>
            </a:pPr>
            <a:r>
              <a:rPr lang="en" sz="3000">
                <a:latin typeface="Consolas"/>
                <a:ea typeface="Consolas"/>
                <a:cs typeface="Consolas"/>
                <a:sym typeface="Consolas"/>
              </a:rPr>
              <a:t>“</a:t>
            </a:r>
            <a:r>
              <a:rPr lang="en" sz="3000">
                <a:solidFill>
                  <a:schemeClr val="dk2"/>
                </a:solidFill>
                <a:latin typeface="Roboto"/>
                <a:ea typeface="Roboto"/>
                <a:cs typeface="Roboto"/>
                <a:sym typeface="Roboto"/>
              </a:rPr>
              <a:t>Product will be a success if </a:t>
            </a:r>
            <a:r>
              <a:rPr lang="en" sz="3000">
                <a:latin typeface="Roboto"/>
                <a:ea typeface="Roboto"/>
                <a:cs typeface="Roboto"/>
                <a:sym typeface="Roboto"/>
              </a:rPr>
              <a:t>70% of users find it easier to use and improves on their current experience and processes</a:t>
            </a:r>
            <a:r>
              <a:rPr lang="en" sz="3000">
                <a:latin typeface="Consolas"/>
                <a:ea typeface="Consolas"/>
                <a:cs typeface="Consolas"/>
                <a:sym typeface="Consolas"/>
              </a:rPr>
              <a:t>”</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8" name="Shape 358"/>
        <p:cNvGrpSpPr/>
        <p:nvPr/>
      </p:nvGrpSpPr>
      <p:grpSpPr>
        <a:xfrm>
          <a:off x="0" y="0"/>
          <a:ext cx="0" cy="0"/>
          <a:chOff x="0" y="0"/>
          <a:chExt cx="0" cy="0"/>
        </a:xfrm>
      </p:grpSpPr>
      <p:sp>
        <p:nvSpPr>
          <p:cNvPr id="359" name="Shape 359"/>
          <p:cNvSpPr txBox="1"/>
          <p:nvPr>
            <p:ph idx="4294967295" type="body"/>
          </p:nvPr>
        </p:nvSpPr>
        <p:spPr>
          <a:xfrm>
            <a:off x="311700" y="1568212"/>
            <a:ext cx="4272000" cy="1799700"/>
          </a:xfrm>
          <a:prstGeom prst="rect">
            <a:avLst/>
          </a:prstGeom>
        </p:spPr>
        <p:txBody>
          <a:bodyPr anchorCtr="0" anchor="ctr" bIns="91425" lIns="91425" rIns="91425" tIns="91425">
            <a:noAutofit/>
          </a:bodyPr>
          <a:lstStyle/>
          <a:p>
            <a:pPr lvl="0" rtl="0">
              <a:spcBef>
                <a:spcPts val="0"/>
              </a:spcBef>
              <a:buNone/>
            </a:pPr>
            <a:r>
              <a:rPr lang="en">
                <a:solidFill>
                  <a:srgbClr val="000000"/>
                </a:solidFill>
              </a:rPr>
              <a:t>“Do you think Archivist would enhance your current process of managing and organizing webpages and PDFs?”</a:t>
            </a:r>
          </a:p>
        </p:txBody>
      </p:sp>
      <p:sp>
        <p:nvSpPr>
          <p:cNvPr id="360" name="Shape 360"/>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
        <p:nvSpPr>
          <p:cNvPr id="361" name="Shape 361"/>
          <p:cNvSpPr txBox="1"/>
          <p:nvPr>
            <p:ph idx="4294967295" type="title"/>
          </p:nvPr>
        </p:nvSpPr>
        <p:spPr>
          <a:xfrm>
            <a:off x="311700" y="409975"/>
            <a:ext cx="8520600" cy="607800"/>
          </a:xfrm>
          <a:prstGeom prst="rect">
            <a:avLst/>
          </a:prstGeom>
        </p:spPr>
        <p:txBody>
          <a:bodyPr anchorCtr="0" anchor="t" bIns="91425" lIns="91425" rIns="91425" tIns="91425">
            <a:noAutofit/>
          </a:bodyPr>
          <a:lstStyle/>
          <a:p>
            <a:pPr lvl="0" rtl="0">
              <a:spcBef>
                <a:spcPts val="0"/>
              </a:spcBef>
              <a:buNone/>
            </a:pPr>
            <a:r>
              <a:rPr lang="en">
                <a:solidFill>
                  <a:schemeClr val="lt1"/>
                </a:solidFill>
              </a:rPr>
              <a:t>Value - Results</a:t>
            </a:r>
          </a:p>
        </p:txBody>
      </p:sp>
      <p:sp>
        <p:nvSpPr>
          <p:cNvPr id="362" name="Shape 362"/>
          <p:cNvSpPr txBox="1"/>
          <p:nvPr>
            <p:ph idx="4294967295" type="body"/>
          </p:nvPr>
        </p:nvSpPr>
        <p:spPr>
          <a:xfrm>
            <a:off x="4659900" y="1261075"/>
            <a:ext cx="4911600" cy="1799700"/>
          </a:xfrm>
          <a:prstGeom prst="rect">
            <a:avLst/>
          </a:prstGeom>
        </p:spPr>
        <p:txBody>
          <a:bodyPr anchorCtr="0" anchor="ctr" bIns="91425" lIns="91425" rIns="91425" tIns="91425">
            <a:noAutofit/>
          </a:bodyPr>
          <a:lstStyle/>
          <a:p>
            <a:pPr lvl="0" rtl="0">
              <a:spcBef>
                <a:spcPts val="0"/>
              </a:spcBef>
              <a:buNone/>
            </a:pPr>
            <a:r>
              <a:rPr lang="en">
                <a:solidFill>
                  <a:srgbClr val="000000"/>
                </a:solidFill>
              </a:rPr>
              <a:t>“</a:t>
            </a:r>
            <a:r>
              <a:rPr lang="en">
                <a:solidFill>
                  <a:srgbClr val="000000"/>
                </a:solidFill>
              </a:rPr>
              <a:t>Would you want to keep using Archivist?”</a:t>
            </a:r>
          </a:p>
        </p:txBody>
      </p:sp>
      <p:pic>
        <p:nvPicPr>
          <p:cNvPr id="363" name="Shape 363"/>
          <p:cNvPicPr preferRelativeResize="0"/>
          <p:nvPr/>
        </p:nvPicPr>
        <p:blipFill>
          <a:blip r:embed="rId3">
            <a:alphaModFix/>
          </a:blip>
          <a:stretch>
            <a:fillRect/>
          </a:stretch>
        </p:blipFill>
        <p:spPr>
          <a:xfrm>
            <a:off x="5798062" y="2877575"/>
            <a:ext cx="1838325" cy="2009775"/>
          </a:xfrm>
          <a:prstGeom prst="rect">
            <a:avLst/>
          </a:prstGeom>
          <a:noFill/>
          <a:ln>
            <a:noFill/>
          </a:ln>
        </p:spPr>
      </p:pic>
      <p:sp>
        <p:nvSpPr>
          <p:cNvPr id="364" name="Shape 364"/>
          <p:cNvSpPr txBox="1"/>
          <p:nvPr/>
        </p:nvSpPr>
        <p:spPr>
          <a:xfrm>
            <a:off x="3656400" y="1337275"/>
            <a:ext cx="1831200" cy="449100"/>
          </a:xfrm>
          <a:prstGeom prst="rect">
            <a:avLst/>
          </a:prstGeom>
          <a:noFill/>
          <a:ln>
            <a:noFill/>
          </a:ln>
        </p:spPr>
        <p:txBody>
          <a:bodyPr anchorCtr="0" anchor="t" bIns="91425" lIns="91425" rIns="91425" tIns="91425">
            <a:noAutofit/>
          </a:bodyPr>
          <a:lstStyle/>
          <a:p>
            <a:pPr lvl="0" rtl="0">
              <a:spcBef>
                <a:spcPts val="0"/>
              </a:spcBef>
              <a:buNone/>
            </a:pPr>
            <a:r>
              <a:rPr b="1" lang="en" sz="1800">
                <a:solidFill>
                  <a:srgbClr val="3366CC"/>
                </a:solidFill>
              </a:rPr>
              <a:t>11 Responses</a:t>
            </a:r>
          </a:p>
        </p:txBody>
      </p:sp>
      <p:pic>
        <p:nvPicPr>
          <p:cNvPr id="365" name="Shape 365"/>
          <p:cNvPicPr preferRelativeResize="0"/>
          <p:nvPr/>
        </p:nvPicPr>
        <p:blipFill>
          <a:blip r:embed="rId4">
            <a:alphaModFix/>
          </a:blip>
          <a:stretch>
            <a:fillRect/>
          </a:stretch>
        </p:blipFill>
        <p:spPr>
          <a:xfrm>
            <a:off x="2738649" y="3746912"/>
            <a:ext cx="454827" cy="393600"/>
          </a:xfrm>
          <a:prstGeom prst="rect">
            <a:avLst/>
          </a:prstGeom>
          <a:noFill/>
          <a:ln>
            <a:noFill/>
          </a:ln>
        </p:spPr>
      </p:pic>
      <p:pic>
        <p:nvPicPr>
          <p:cNvPr id="366" name="Shape 366"/>
          <p:cNvPicPr preferRelativeResize="0"/>
          <p:nvPr/>
        </p:nvPicPr>
        <p:blipFill>
          <a:blip r:embed="rId5">
            <a:alphaModFix/>
          </a:blip>
          <a:stretch>
            <a:fillRect/>
          </a:stretch>
        </p:blipFill>
        <p:spPr>
          <a:xfrm>
            <a:off x="757187" y="3000075"/>
            <a:ext cx="1831217" cy="1887274"/>
          </a:xfrm>
          <a:prstGeom prst="rect">
            <a:avLst/>
          </a:prstGeom>
          <a:noFill/>
          <a:ln>
            <a:noFill/>
          </a:ln>
        </p:spPr>
      </p:pic>
      <p:pic>
        <p:nvPicPr>
          <p:cNvPr id="367" name="Shape 367"/>
          <p:cNvPicPr preferRelativeResize="0"/>
          <p:nvPr/>
        </p:nvPicPr>
        <p:blipFill>
          <a:blip r:embed="rId4">
            <a:alphaModFix/>
          </a:blip>
          <a:stretch>
            <a:fillRect/>
          </a:stretch>
        </p:blipFill>
        <p:spPr>
          <a:xfrm>
            <a:off x="7816999" y="3604324"/>
            <a:ext cx="454827" cy="393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B59B6"/>
        </a:solidFill>
      </p:bgPr>
    </p:bg>
    <p:spTree>
      <p:nvGrpSpPr>
        <p:cNvPr id="99" name="Shape 99"/>
        <p:cNvGrpSpPr/>
        <p:nvPr/>
      </p:nvGrpSpPr>
      <p:grpSpPr>
        <a:xfrm>
          <a:off x="0" y="0"/>
          <a:ext cx="0" cy="0"/>
          <a:chOff x="0" y="0"/>
          <a:chExt cx="0" cy="0"/>
        </a:xfrm>
      </p:grpSpPr>
      <p:pic>
        <p:nvPicPr>
          <p:cNvPr id="100" name="Shape 100"/>
          <p:cNvPicPr preferRelativeResize="0"/>
          <p:nvPr/>
        </p:nvPicPr>
        <p:blipFill>
          <a:blip r:embed="rId3">
            <a:alphaModFix/>
          </a:blip>
          <a:stretch>
            <a:fillRect/>
          </a:stretch>
        </p:blipFill>
        <p:spPr>
          <a:xfrm>
            <a:off x="3596551" y="735301"/>
            <a:ext cx="1950875" cy="1950875"/>
          </a:xfrm>
          <a:prstGeom prst="rect">
            <a:avLst/>
          </a:prstGeom>
          <a:noFill/>
          <a:ln>
            <a:noFill/>
          </a:ln>
        </p:spPr>
      </p:pic>
      <p:sp>
        <p:nvSpPr>
          <p:cNvPr id="101" name="Shape 101"/>
          <p:cNvSpPr txBox="1"/>
          <p:nvPr>
            <p:ph idx="4294967295" type="title"/>
          </p:nvPr>
        </p:nvSpPr>
        <p:spPr>
          <a:xfrm>
            <a:off x="2827925" y="2902850"/>
            <a:ext cx="3637200" cy="864900"/>
          </a:xfrm>
          <a:prstGeom prst="rect">
            <a:avLst/>
          </a:prstGeom>
        </p:spPr>
        <p:txBody>
          <a:bodyPr anchorCtr="0" anchor="t" bIns="91425" lIns="91425" rIns="91425" tIns="91425">
            <a:noAutofit/>
          </a:bodyPr>
          <a:lstStyle/>
          <a:p>
            <a:pPr lvl="0" rtl="0" algn="ctr">
              <a:spcBef>
                <a:spcPts val="0"/>
              </a:spcBef>
              <a:buNone/>
            </a:pPr>
            <a:r>
              <a:rPr lang="en" sz="4800">
                <a:solidFill>
                  <a:schemeClr val="lt1"/>
                </a:solidFill>
              </a:rPr>
              <a:t>Project Goal</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B59B6"/>
        </a:solidFill>
      </p:bgPr>
    </p:bg>
    <p:spTree>
      <p:nvGrpSpPr>
        <p:cNvPr id="371" name="Shape 371"/>
        <p:cNvGrpSpPr/>
        <p:nvPr/>
      </p:nvGrpSpPr>
      <p:grpSpPr>
        <a:xfrm>
          <a:off x="0" y="0"/>
          <a:ext cx="0" cy="0"/>
          <a:chOff x="0" y="0"/>
          <a:chExt cx="0" cy="0"/>
        </a:xfrm>
      </p:grpSpPr>
      <p:pic>
        <p:nvPicPr>
          <p:cNvPr id="372" name="Shape 372"/>
          <p:cNvPicPr preferRelativeResize="0"/>
          <p:nvPr/>
        </p:nvPicPr>
        <p:blipFill>
          <a:blip r:embed="rId3">
            <a:alphaModFix/>
          </a:blip>
          <a:stretch>
            <a:fillRect/>
          </a:stretch>
        </p:blipFill>
        <p:spPr>
          <a:xfrm>
            <a:off x="3596551" y="735301"/>
            <a:ext cx="1950875" cy="1950875"/>
          </a:xfrm>
          <a:prstGeom prst="rect">
            <a:avLst/>
          </a:prstGeom>
          <a:noFill/>
          <a:ln>
            <a:noFill/>
          </a:ln>
        </p:spPr>
      </p:pic>
      <p:sp>
        <p:nvSpPr>
          <p:cNvPr id="373" name="Shape 373"/>
          <p:cNvSpPr txBox="1"/>
          <p:nvPr>
            <p:ph idx="4294967295" type="title"/>
          </p:nvPr>
        </p:nvSpPr>
        <p:spPr>
          <a:xfrm>
            <a:off x="3518850" y="2938125"/>
            <a:ext cx="2106300" cy="864900"/>
          </a:xfrm>
          <a:prstGeom prst="rect">
            <a:avLst/>
          </a:prstGeom>
        </p:spPr>
        <p:txBody>
          <a:bodyPr anchorCtr="0" anchor="t" bIns="91425" lIns="91425" rIns="91425" tIns="91425">
            <a:noAutofit/>
          </a:bodyPr>
          <a:lstStyle/>
          <a:p>
            <a:pPr lvl="0" rtl="0" algn="ctr">
              <a:spcBef>
                <a:spcPts val="0"/>
              </a:spcBef>
              <a:buNone/>
            </a:pPr>
            <a:r>
              <a:rPr lang="en" sz="4800">
                <a:solidFill>
                  <a:schemeClr val="lt1"/>
                </a:solidFill>
              </a:rPr>
              <a:t>Impact</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7" name="Shape 377"/>
        <p:cNvGrpSpPr/>
        <p:nvPr/>
      </p:nvGrpSpPr>
      <p:grpSpPr>
        <a:xfrm>
          <a:off x="0" y="0"/>
          <a:ext cx="0" cy="0"/>
          <a:chOff x="0" y="0"/>
          <a:chExt cx="0" cy="0"/>
        </a:xfrm>
      </p:grpSpPr>
      <p:sp>
        <p:nvSpPr>
          <p:cNvPr id="378" name="Shape 37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id="379" name="Shape 379"/>
          <p:cNvPicPr preferRelativeResize="0"/>
          <p:nvPr/>
        </p:nvPicPr>
        <p:blipFill>
          <a:blip r:embed="rId3">
            <a:alphaModFix/>
          </a:blip>
          <a:stretch>
            <a:fillRect/>
          </a:stretch>
        </p:blipFill>
        <p:spPr>
          <a:xfrm>
            <a:off x="0" y="-748"/>
            <a:ext cx="9144000" cy="514500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3" name="Shape 383"/>
        <p:cNvGrpSpPr/>
        <p:nvPr/>
      </p:nvGrpSpPr>
      <p:grpSpPr>
        <a:xfrm>
          <a:off x="0" y="0"/>
          <a:ext cx="0" cy="0"/>
          <a:chOff x="0" y="0"/>
          <a:chExt cx="0" cy="0"/>
        </a:xfrm>
      </p:grpSpPr>
      <p:sp>
        <p:nvSpPr>
          <p:cNvPr id="384" name="Shape 384"/>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id="385" name="Shape 385"/>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9" name="Shape 389"/>
        <p:cNvGrpSpPr/>
        <p:nvPr/>
      </p:nvGrpSpPr>
      <p:grpSpPr>
        <a:xfrm>
          <a:off x="0" y="0"/>
          <a:ext cx="0" cy="0"/>
          <a:chOff x="0" y="0"/>
          <a:chExt cx="0" cy="0"/>
        </a:xfrm>
      </p:grpSpPr>
      <p:sp>
        <p:nvSpPr>
          <p:cNvPr id="390" name="Shape 390"/>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
        <p:nvSpPr>
          <p:cNvPr id="391" name="Shape 391"/>
          <p:cNvSpPr txBox="1"/>
          <p:nvPr/>
        </p:nvSpPr>
        <p:spPr>
          <a:xfrm>
            <a:off x="536225" y="1516950"/>
            <a:ext cx="4064100" cy="474000"/>
          </a:xfrm>
          <a:prstGeom prst="rect">
            <a:avLst/>
          </a:prstGeom>
          <a:noFill/>
          <a:ln>
            <a:noFill/>
          </a:ln>
        </p:spPr>
        <p:txBody>
          <a:bodyPr anchorCtr="0" anchor="t" bIns="91425" lIns="91425" rIns="91425" tIns="91425">
            <a:noAutofit/>
          </a:bodyPr>
          <a:lstStyle/>
          <a:p>
            <a:pPr lvl="0">
              <a:spcBef>
                <a:spcPts val="0"/>
              </a:spcBef>
              <a:buNone/>
            </a:pPr>
            <a:r>
              <a:t/>
            </a:r>
            <a:endParaRPr/>
          </a:p>
        </p:txBody>
      </p:sp>
      <p:pic>
        <p:nvPicPr>
          <p:cNvPr descr="Question Mark, Question, Faq, ..." id="392" name="Shape 392"/>
          <p:cNvPicPr preferRelativeResize="0"/>
          <p:nvPr/>
        </p:nvPicPr>
        <p:blipFill>
          <a:blip r:embed="rId3">
            <a:alphaModFix/>
          </a:blip>
          <a:stretch>
            <a:fillRect/>
          </a:stretch>
        </p:blipFill>
        <p:spPr>
          <a:xfrm>
            <a:off x="2652774" y="474850"/>
            <a:ext cx="4106449" cy="4254199"/>
          </a:xfrm>
          <a:prstGeom prst="rect">
            <a:avLst/>
          </a:prstGeom>
          <a:noFill/>
          <a:ln>
            <a:noFill/>
          </a:ln>
        </p:spPr>
      </p:pic>
      <p:sp>
        <p:nvSpPr>
          <p:cNvPr id="393" name="Shape 393"/>
          <p:cNvSpPr txBox="1"/>
          <p:nvPr/>
        </p:nvSpPr>
        <p:spPr>
          <a:xfrm>
            <a:off x="2496900" y="510125"/>
            <a:ext cx="4579200" cy="534300"/>
          </a:xfrm>
          <a:prstGeom prst="rect">
            <a:avLst/>
          </a:prstGeom>
          <a:noFill/>
          <a:ln>
            <a:noFill/>
          </a:ln>
        </p:spPr>
        <p:txBody>
          <a:bodyPr anchorCtr="0" anchor="t" bIns="91425" lIns="91425" rIns="91425" tIns="91425">
            <a:noAutofit/>
          </a:bodyPr>
          <a:lstStyle/>
          <a:p>
            <a:pPr lvl="0">
              <a:spcBef>
                <a:spcPts val="0"/>
              </a:spcBef>
              <a:buNone/>
            </a:pPr>
            <a:r>
              <a:t/>
            </a:r>
            <a:endParaRPr b="1">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x="0" y="0"/>
          <a:ext cx="0" cy="0"/>
          <a:chOff x="0" y="0"/>
          <a:chExt cx="0" cy="0"/>
        </a:xfrm>
      </p:grpSpPr>
      <p:sp>
        <p:nvSpPr>
          <p:cNvPr id="106" name="Shape 106"/>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id="107" name="Shape 107"/>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108" name="Shape 108"/>
          <p:cNvPicPr preferRelativeResize="0"/>
          <p:nvPr/>
        </p:nvPicPr>
        <p:blipFill>
          <a:blip r:embed="rId4">
            <a:alphaModFix/>
          </a:blip>
          <a:stretch>
            <a:fillRect/>
          </a:stretch>
        </p:blipFill>
        <p:spPr>
          <a:xfrm>
            <a:off x="1831649" y="726724"/>
            <a:ext cx="2804824" cy="36900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2" name="Shape 112"/>
        <p:cNvGrpSpPr/>
        <p:nvPr/>
      </p:nvGrpSpPr>
      <p:grpSpPr>
        <a:xfrm>
          <a:off x="0" y="0"/>
          <a:ext cx="0" cy="0"/>
          <a:chOff x="0" y="0"/>
          <a:chExt cx="0" cy="0"/>
        </a:xfrm>
      </p:grpSpPr>
      <p:sp>
        <p:nvSpPr>
          <p:cNvPr id="113" name="Shape 113"/>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
        <p:nvSpPr>
          <p:cNvPr id="114" name="Shape 114"/>
          <p:cNvSpPr txBox="1"/>
          <p:nvPr/>
        </p:nvSpPr>
        <p:spPr>
          <a:xfrm>
            <a:off x="1072025" y="1460050"/>
            <a:ext cx="7277400" cy="3000000"/>
          </a:xfrm>
          <a:prstGeom prst="rect">
            <a:avLst/>
          </a:prstGeom>
          <a:noFill/>
          <a:ln>
            <a:noFill/>
          </a:ln>
        </p:spPr>
        <p:txBody>
          <a:bodyPr anchorCtr="0" anchor="ctr" bIns="91425" lIns="91425" rIns="91425" tIns="91425">
            <a:noAutofit/>
          </a:bodyPr>
          <a:lstStyle/>
          <a:p>
            <a:pPr lvl="0" rtl="0" algn="ctr">
              <a:spcBef>
                <a:spcPts val="0"/>
              </a:spcBef>
              <a:buNone/>
            </a:pPr>
            <a:r>
              <a:rPr lang="en" sz="3000">
                <a:solidFill>
                  <a:srgbClr val="333333"/>
                </a:solidFill>
                <a:highlight>
                  <a:srgbClr val="FFFFFF"/>
                </a:highlight>
              </a:rPr>
              <a:t>“</a:t>
            </a:r>
            <a:r>
              <a:rPr lang="en" sz="3000">
                <a:solidFill>
                  <a:srgbClr val="333333"/>
                </a:solidFill>
                <a:highlight>
                  <a:srgbClr val="FFFFFF"/>
                </a:highlight>
              </a:rPr>
              <a:t>Allow users to have more meaningful information associated with their webpages and PDFs”</a:t>
            </a:r>
          </a:p>
        </p:txBody>
      </p:sp>
      <p:sp>
        <p:nvSpPr>
          <p:cNvPr id="115" name="Shape 115"/>
          <p:cNvSpPr txBox="1"/>
          <p:nvPr>
            <p:ph idx="4294967295" type="title"/>
          </p:nvPr>
        </p:nvSpPr>
        <p:spPr>
          <a:xfrm>
            <a:off x="311700" y="410000"/>
            <a:ext cx="8520600" cy="607800"/>
          </a:xfrm>
          <a:prstGeom prst="rect">
            <a:avLst/>
          </a:prstGeom>
        </p:spPr>
        <p:txBody>
          <a:bodyPr anchorCtr="0" anchor="t" bIns="91425" lIns="91425" rIns="91425" tIns="91425">
            <a:noAutofit/>
          </a:bodyPr>
          <a:lstStyle/>
          <a:p>
            <a:pPr lvl="0" rtl="0">
              <a:spcBef>
                <a:spcPts val="0"/>
              </a:spcBef>
              <a:buNone/>
            </a:pPr>
            <a:r>
              <a:rPr lang="en">
                <a:solidFill>
                  <a:schemeClr val="lt1"/>
                </a:solidFill>
              </a:rPr>
              <a:t>Project Goal</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x="0" y="0"/>
          <a:ext cx="0" cy="0"/>
          <a:chOff x="0" y="0"/>
          <a:chExt cx="0" cy="0"/>
        </a:xfrm>
      </p:grpSpPr>
      <p:sp>
        <p:nvSpPr>
          <p:cNvPr id="120" name="Shape 120"/>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id="121" name="Shape 121"/>
          <p:cNvPicPr preferRelativeResize="0"/>
          <p:nvPr/>
        </p:nvPicPr>
        <p:blipFill>
          <a:blip r:embed="rId3">
            <a:alphaModFix/>
          </a:blip>
          <a:stretch>
            <a:fillRect/>
          </a:stretch>
        </p:blipFill>
        <p:spPr>
          <a:xfrm>
            <a:off x="0" y="0"/>
            <a:ext cx="9144000" cy="514349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5" name="Shape 125"/>
        <p:cNvGrpSpPr/>
        <p:nvPr/>
      </p:nvGrpSpPr>
      <p:grpSpPr>
        <a:xfrm>
          <a:off x="0" y="0"/>
          <a:ext cx="0" cy="0"/>
          <a:chOff x="0" y="0"/>
          <a:chExt cx="0" cy="0"/>
        </a:xfrm>
      </p:grpSpPr>
      <p:sp>
        <p:nvSpPr>
          <p:cNvPr id="126" name="Shape 126"/>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id="127" name="Shape 127"/>
          <p:cNvPicPr preferRelativeResize="0"/>
          <p:nvPr/>
        </p:nvPicPr>
        <p:blipFill>
          <a:blip r:embed="rId3">
            <a:alphaModFix/>
          </a:blip>
          <a:stretch>
            <a:fillRect/>
          </a:stretch>
        </p:blipFill>
        <p:spPr>
          <a:xfrm>
            <a:off x="0" y="0"/>
            <a:ext cx="9143997" cy="51434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x="0" y="0"/>
          <a:ext cx="0" cy="0"/>
          <a:chOff x="0" y="0"/>
          <a:chExt cx="0" cy="0"/>
        </a:xfrm>
      </p:grpSpPr>
      <p:sp>
        <p:nvSpPr>
          <p:cNvPr id="132" name="Shape 132"/>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id="133" name="Shape 133"/>
          <p:cNvPicPr preferRelativeResize="0"/>
          <p:nvPr/>
        </p:nvPicPr>
        <p:blipFill>
          <a:blip r:embed="rId3">
            <a:alphaModFix/>
          </a:blip>
          <a:stretch>
            <a:fillRect/>
          </a:stretch>
        </p:blipFill>
        <p:spPr>
          <a:xfrm>
            <a:off x="0" y="0"/>
            <a:ext cx="9144001" cy="520597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B59B6"/>
        </a:solidFill>
      </p:bgPr>
    </p:bg>
    <p:spTree>
      <p:nvGrpSpPr>
        <p:cNvPr id="137" name="Shape 137"/>
        <p:cNvGrpSpPr/>
        <p:nvPr/>
      </p:nvGrpSpPr>
      <p:grpSpPr>
        <a:xfrm>
          <a:off x="0" y="0"/>
          <a:ext cx="0" cy="0"/>
          <a:chOff x="0" y="0"/>
          <a:chExt cx="0" cy="0"/>
        </a:xfrm>
      </p:grpSpPr>
      <p:sp>
        <p:nvSpPr>
          <p:cNvPr id="138" name="Shape 13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pic>
        <p:nvPicPr>
          <p:cNvPr id="139" name="Shape 139"/>
          <p:cNvPicPr preferRelativeResize="0"/>
          <p:nvPr/>
        </p:nvPicPr>
        <p:blipFill>
          <a:blip r:embed="rId3">
            <a:alphaModFix/>
          </a:blip>
          <a:stretch>
            <a:fillRect/>
          </a:stretch>
        </p:blipFill>
        <p:spPr>
          <a:xfrm>
            <a:off x="3596551" y="735301"/>
            <a:ext cx="1950875" cy="1950875"/>
          </a:xfrm>
          <a:prstGeom prst="rect">
            <a:avLst/>
          </a:prstGeom>
          <a:noFill/>
          <a:ln>
            <a:noFill/>
          </a:ln>
        </p:spPr>
      </p:pic>
      <p:sp>
        <p:nvSpPr>
          <p:cNvPr id="140" name="Shape 140"/>
          <p:cNvSpPr txBox="1"/>
          <p:nvPr>
            <p:ph idx="4294967295" type="title"/>
          </p:nvPr>
        </p:nvSpPr>
        <p:spPr>
          <a:xfrm>
            <a:off x="3650237" y="2895800"/>
            <a:ext cx="1843500" cy="864900"/>
          </a:xfrm>
          <a:prstGeom prst="rect">
            <a:avLst/>
          </a:prstGeom>
        </p:spPr>
        <p:txBody>
          <a:bodyPr anchorCtr="0" anchor="t" bIns="91425" lIns="91425" rIns="91425" tIns="91425">
            <a:noAutofit/>
          </a:bodyPr>
          <a:lstStyle/>
          <a:p>
            <a:pPr lvl="0" rtl="0" algn="ctr">
              <a:spcBef>
                <a:spcPts val="0"/>
              </a:spcBef>
              <a:buNone/>
            </a:pPr>
            <a:r>
              <a:rPr lang="en" sz="4800">
                <a:solidFill>
                  <a:schemeClr val="lt1"/>
                </a:solidFill>
              </a:rPr>
              <a:t>Demo</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