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361" r:id="rId1"/>
  </p:sldMasterIdLst>
  <p:notesMasterIdLst>
    <p:notesMasterId r:id="rId40"/>
  </p:notesMasterIdLst>
  <p:sldIdLst>
    <p:sldId id="256" r:id="rId2"/>
    <p:sldId id="257" r:id="rId3"/>
    <p:sldId id="259" r:id="rId4"/>
    <p:sldId id="265" r:id="rId5"/>
    <p:sldId id="275" r:id="rId6"/>
    <p:sldId id="266" r:id="rId7"/>
    <p:sldId id="279" r:id="rId8"/>
    <p:sldId id="305" r:id="rId9"/>
    <p:sldId id="264" r:id="rId10"/>
    <p:sldId id="274" r:id="rId11"/>
    <p:sldId id="268" r:id="rId12"/>
    <p:sldId id="269" r:id="rId13"/>
    <p:sldId id="270" r:id="rId14"/>
    <p:sldId id="272" r:id="rId15"/>
    <p:sldId id="299" r:id="rId16"/>
    <p:sldId id="267" r:id="rId17"/>
    <p:sldId id="278" r:id="rId18"/>
    <p:sldId id="300" r:id="rId19"/>
    <p:sldId id="301" r:id="rId20"/>
    <p:sldId id="283" r:id="rId21"/>
    <p:sldId id="286" r:id="rId22"/>
    <p:sldId id="285" r:id="rId23"/>
    <p:sldId id="287" r:id="rId24"/>
    <p:sldId id="288" r:id="rId25"/>
    <p:sldId id="289" r:id="rId26"/>
    <p:sldId id="290" r:id="rId27"/>
    <p:sldId id="277" r:id="rId28"/>
    <p:sldId id="291" r:id="rId29"/>
    <p:sldId id="303" r:id="rId30"/>
    <p:sldId id="304" r:id="rId31"/>
    <p:sldId id="302" r:id="rId32"/>
    <p:sldId id="261" r:id="rId33"/>
    <p:sldId id="293" r:id="rId34"/>
    <p:sldId id="294" r:id="rId35"/>
    <p:sldId id="295" r:id="rId36"/>
    <p:sldId id="306" r:id="rId37"/>
    <p:sldId id="307" r:id="rId38"/>
    <p:sldId id="298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2"/>
    <p:restoredTop sz="82212"/>
  </p:normalViewPr>
  <p:slideViewPr>
    <p:cSldViewPr snapToGrid="0" snapToObjects="1">
      <p:cViewPr>
        <p:scale>
          <a:sx n="89" d="100"/>
          <a:sy n="89" d="100"/>
        </p:scale>
        <p:origin x="712" y="120"/>
      </p:cViewPr>
      <p:guideLst/>
    </p:cSldViewPr>
  </p:slideViewPr>
  <p:outlineViewPr>
    <p:cViewPr>
      <p:scale>
        <a:sx n="33" d="100"/>
        <a:sy n="33" d="100"/>
      </p:scale>
      <p:origin x="0" y="-28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FFFB07-04A5-5647-801E-5D6539CCD0B5}" type="doc">
      <dgm:prSet loTypeId="urn:microsoft.com/office/officeart/2008/layout/VerticalCurvedList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0046FE9-7607-A74D-A18E-2083CCEAFD6A}">
      <dgm:prSet phldrT="[Text]" custT="1"/>
      <dgm:spPr/>
      <dgm:t>
        <a:bodyPr/>
        <a:lstStyle/>
        <a:p>
          <a:r>
            <a:rPr lang="en-US" sz="2800" smtClean="0"/>
            <a:t>Where is (Faculty)’s office?</a:t>
          </a:r>
          <a:endParaRPr lang="en-US" sz="2800" dirty="0"/>
        </a:p>
      </dgm:t>
    </dgm:pt>
    <dgm:pt modelId="{EA2411FE-0D86-CD41-BA75-E7E3868B2795}" type="parTrans" cxnId="{12E2753D-2652-EC45-B4EB-23C57943F0EA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EBFB4932-AEBA-D24C-835A-E97F0CA9DC82}" type="sibTrans" cxnId="{12E2753D-2652-EC45-B4EB-23C57943F0EA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01E186A2-5114-2343-AC8C-B548E51A8E19}">
      <dgm:prSet phldrT="[Text]" custT="1"/>
      <dgm:spPr/>
      <dgm:t>
        <a:bodyPr/>
        <a:lstStyle/>
        <a:p>
          <a:r>
            <a:rPr lang="en-US" sz="2800" smtClean="0"/>
            <a:t>(Faculty)’s office is in (Room). [query]</a:t>
          </a:r>
          <a:endParaRPr lang="en-US" sz="2800" dirty="0"/>
        </a:p>
      </dgm:t>
    </dgm:pt>
    <dgm:pt modelId="{967EBA39-5C19-0E43-8429-A9ECEE7CA53F}" type="parTrans" cxnId="{829D43F8-BC5D-9D4B-8EBC-BF3A71F26597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277044D6-8248-C441-8E1A-1E7A5D4E994B}" type="sibTrans" cxnId="{829D43F8-BC5D-9D4B-8EBC-BF3A71F26597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113530C6-CFAA-1C49-A407-595E07C1ED7C}">
      <dgm:prSet phldrT="[Text]" custT="1"/>
      <dgm:spPr/>
      <dgm:t>
        <a:bodyPr/>
        <a:lstStyle/>
        <a:p>
          <a:r>
            <a:rPr lang="en-US" sz="2800" smtClean="0"/>
            <a:t>Vokolos’ office is in University Crossings 131.</a:t>
          </a:r>
          <a:endParaRPr lang="en-US" sz="2800" dirty="0"/>
        </a:p>
      </dgm:t>
    </dgm:pt>
    <dgm:pt modelId="{7DCB8DAD-679B-F842-8FA1-2F53A92489DC}" type="parTrans" cxnId="{05023182-3013-3B4D-9677-1E08A6E89B75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EBCD0618-DC7B-4645-874B-DBFE10668ABC}" type="sibTrans" cxnId="{05023182-3013-3B4D-9677-1E08A6E89B75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5B63248C-6B62-D045-A62D-1800FE281946}">
      <dgm:prSet custT="1"/>
      <dgm:spPr/>
      <dgm:t>
        <a:bodyPr/>
        <a:lstStyle/>
        <a:p>
          <a:r>
            <a:rPr lang="en-US" sz="2800" smtClean="0"/>
            <a:t>Where is Vokolos’ office?</a:t>
          </a:r>
          <a:endParaRPr lang="en-US" sz="2800" dirty="0"/>
        </a:p>
      </dgm:t>
    </dgm:pt>
    <dgm:pt modelId="{2DA28059-9092-7B4F-85C7-AD10CC513089}" type="parTrans" cxnId="{0CC83A02-9E70-014E-AD04-FF68C8E85563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C03CB9D7-331B-E643-A64C-AEE64D9E5D10}" type="sibTrans" cxnId="{0CC83A02-9E70-014E-AD04-FF68C8E85563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37D6B7AF-E2A9-3143-9E12-C3C480CBCEA0}" type="pres">
      <dgm:prSet presAssocID="{6BFFFB07-04A5-5647-801E-5D6539CCD0B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F68701E-E3F8-8349-BD34-275D7EDD1CFD}" type="pres">
      <dgm:prSet presAssocID="{6BFFFB07-04A5-5647-801E-5D6539CCD0B5}" presName="Name1" presStyleCnt="0"/>
      <dgm:spPr/>
    </dgm:pt>
    <dgm:pt modelId="{E0EEE14C-C1A4-8745-B617-666AEBEB6415}" type="pres">
      <dgm:prSet presAssocID="{6BFFFB07-04A5-5647-801E-5D6539CCD0B5}" presName="cycle" presStyleCnt="0"/>
      <dgm:spPr/>
    </dgm:pt>
    <dgm:pt modelId="{EC57411C-F2BB-3E42-A877-E033B56CEC3D}" type="pres">
      <dgm:prSet presAssocID="{6BFFFB07-04A5-5647-801E-5D6539CCD0B5}" presName="srcNode" presStyleLbl="node1" presStyleIdx="0" presStyleCnt="4"/>
      <dgm:spPr/>
    </dgm:pt>
    <dgm:pt modelId="{303DDC80-A6A2-CB43-916C-C601642F065E}" type="pres">
      <dgm:prSet presAssocID="{6BFFFB07-04A5-5647-801E-5D6539CCD0B5}" presName="conn" presStyleLbl="parChTrans1D2" presStyleIdx="0" presStyleCnt="1"/>
      <dgm:spPr/>
      <dgm:t>
        <a:bodyPr/>
        <a:lstStyle/>
        <a:p>
          <a:endParaRPr lang="en-US"/>
        </a:p>
      </dgm:t>
    </dgm:pt>
    <dgm:pt modelId="{BE887AE4-06F3-5E44-A74D-58FA52495594}" type="pres">
      <dgm:prSet presAssocID="{6BFFFB07-04A5-5647-801E-5D6539CCD0B5}" presName="extraNode" presStyleLbl="node1" presStyleIdx="0" presStyleCnt="4"/>
      <dgm:spPr/>
    </dgm:pt>
    <dgm:pt modelId="{5896680D-75E7-6642-B7AE-706887764E89}" type="pres">
      <dgm:prSet presAssocID="{6BFFFB07-04A5-5647-801E-5D6539CCD0B5}" presName="dstNode" presStyleLbl="node1" presStyleIdx="0" presStyleCnt="4"/>
      <dgm:spPr/>
    </dgm:pt>
    <dgm:pt modelId="{602AD391-83A6-C740-A559-BBA551943E68}" type="pres">
      <dgm:prSet presAssocID="{5B63248C-6B62-D045-A62D-1800FE28194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F279B-DF92-5F40-A9A2-BF2D539EA076}" type="pres">
      <dgm:prSet presAssocID="{5B63248C-6B62-D045-A62D-1800FE281946}" presName="accent_1" presStyleCnt="0"/>
      <dgm:spPr/>
    </dgm:pt>
    <dgm:pt modelId="{546B5FF9-4BCA-FF43-9BEB-0571EB1DE9B6}" type="pres">
      <dgm:prSet presAssocID="{5B63248C-6B62-D045-A62D-1800FE281946}" presName="accentRepeatNode" presStyleLbl="solidFgAcc1" presStyleIdx="0" presStyleCnt="4"/>
      <dgm:spPr/>
    </dgm:pt>
    <dgm:pt modelId="{C5E0FF70-0C67-3E44-85E8-59CA80A43A6C}" type="pres">
      <dgm:prSet presAssocID="{10046FE9-7607-A74D-A18E-2083CCEAFD6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A8A15-32F2-4445-985F-DCD5CFA09E9B}" type="pres">
      <dgm:prSet presAssocID="{10046FE9-7607-A74D-A18E-2083CCEAFD6A}" presName="accent_2" presStyleCnt="0"/>
      <dgm:spPr/>
    </dgm:pt>
    <dgm:pt modelId="{03595C05-7B72-CF48-9244-308644AF64F8}" type="pres">
      <dgm:prSet presAssocID="{10046FE9-7607-A74D-A18E-2083CCEAFD6A}" presName="accentRepeatNode" presStyleLbl="solidFgAcc1" presStyleIdx="1" presStyleCnt="4"/>
      <dgm:spPr/>
    </dgm:pt>
    <dgm:pt modelId="{6AA411F7-18C4-2A45-A024-FD2AA655A089}" type="pres">
      <dgm:prSet presAssocID="{01E186A2-5114-2343-AC8C-B548E51A8E1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EE4C9-32D8-7A40-841E-9A5466CC7B0F}" type="pres">
      <dgm:prSet presAssocID="{01E186A2-5114-2343-AC8C-B548E51A8E19}" presName="accent_3" presStyleCnt="0"/>
      <dgm:spPr/>
    </dgm:pt>
    <dgm:pt modelId="{3BF2F214-D3B1-8048-BB42-1DECFDA05D0C}" type="pres">
      <dgm:prSet presAssocID="{01E186A2-5114-2343-AC8C-B548E51A8E19}" presName="accentRepeatNode" presStyleLbl="solidFgAcc1" presStyleIdx="2" presStyleCnt="4"/>
      <dgm:spPr/>
    </dgm:pt>
    <dgm:pt modelId="{D44A4D59-184B-DF4B-B245-B76FDA132D2E}" type="pres">
      <dgm:prSet presAssocID="{113530C6-CFAA-1C49-A407-595E07C1ED7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425D5-8456-5D48-BA28-476EF5DE9072}" type="pres">
      <dgm:prSet presAssocID="{113530C6-CFAA-1C49-A407-595E07C1ED7C}" presName="accent_4" presStyleCnt="0"/>
      <dgm:spPr/>
    </dgm:pt>
    <dgm:pt modelId="{89CECDED-98B2-3245-A30E-22E169BF6AB7}" type="pres">
      <dgm:prSet presAssocID="{113530C6-CFAA-1C49-A407-595E07C1ED7C}" presName="accentRepeatNode" presStyleLbl="solidFgAcc1" presStyleIdx="3" presStyleCnt="4"/>
      <dgm:spPr/>
    </dgm:pt>
  </dgm:ptLst>
  <dgm:cxnLst>
    <dgm:cxn modelId="{05023182-3013-3B4D-9677-1E08A6E89B75}" srcId="{6BFFFB07-04A5-5647-801E-5D6539CCD0B5}" destId="{113530C6-CFAA-1C49-A407-595E07C1ED7C}" srcOrd="3" destOrd="0" parTransId="{7DCB8DAD-679B-F842-8FA1-2F53A92489DC}" sibTransId="{EBCD0618-DC7B-4645-874B-DBFE10668ABC}"/>
    <dgm:cxn modelId="{829D43F8-BC5D-9D4B-8EBC-BF3A71F26597}" srcId="{6BFFFB07-04A5-5647-801E-5D6539CCD0B5}" destId="{01E186A2-5114-2343-AC8C-B548E51A8E19}" srcOrd="2" destOrd="0" parTransId="{967EBA39-5C19-0E43-8429-A9ECEE7CA53F}" sibTransId="{277044D6-8248-C441-8E1A-1E7A5D4E994B}"/>
    <dgm:cxn modelId="{85539967-69F4-DC4D-9ECE-0AB2B3C36DEE}" type="presOf" srcId="{113530C6-CFAA-1C49-A407-595E07C1ED7C}" destId="{D44A4D59-184B-DF4B-B245-B76FDA132D2E}" srcOrd="0" destOrd="0" presId="urn:microsoft.com/office/officeart/2008/layout/VerticalCurvedList"/>
    <dgm:cxn modelId="{E321E86A-5AE5-2844-A867-16C334F6950C}" type="presOf" srcId="{10046FE9-7607-A74D-A18E-2083CCEAFD6A}" destId="{C5E0FF70-0C67-3E44-85E8-59CA80A43A6C}" srcOrd="0" destOrd="0" presId="urn:microsoft.com/office/officeart/2008/layout/VerticalCurvedList"/>
    <dgm:cxn modelId="{12E2753D-2652-EC45-B4EB-23C57943F0EA}" srcId="{6BFFFB07-04A5-5647-801E-5D6539CCD0B5}" destId="{10046FE9-7607-A74D-A18E-2083CCEAFD6A}" srcOrd="1" destOrd="0" parTransId="{EA2411FE-0D86-CD41-BA75-E7E3868B2795}" sibTransId="{EBFB4932-AEBA-D24C-835A-E97F0CA9DC82}"/>
    <dgm:cxn modelId="{DA44ED7F-85C7-2645-8430-0DFA8DD72229}" type="presOf" srcId="{5B63248C-6B62-D045-A62D-1800FE281946}" destId="{602AD391-83A6-C740-A559-BBA551943E68}" srcOrd="0" destOrd="0" presId="urn:microsoft.com/office/officeart/2008/layout/VerticalCurvedList"/>
    <dgm:cxn modelId="{448EAF0D-7889-504F-987D-7297784764EF}" type="presOf" srcId="{6BFFFB07-04A5-5647-801E-5D6539CCD0B5}" destId="{37D6B7AF-E2A9-3143-9E12-C3C480CBCEA0}" srcOrd="0" destOrd="0" presId="urn:microsoft.com/office/officeart/2008/layout/VerticalCurvedList"/>
    <dgm:cxn modelId="{0CC83A02-9E70-014E-AD04-FF68C8E85563}" srcId="{6BFFFB07-04A5-5647-801E-5D6539CCD0B5}" destId="{5B63248C-6B62-D045-A62D-1800FE281946}" srcOrd="0" destOrd="0" parTransId="{2DA28059-9092-7B4F-85C7-AD10CC513089}" sibTransId="{C03CB9D7-331B-E643-A64C-AEE64D9E5D10}"/>
    <dgm:cxn modelId="{9853F64B-542A-A741-BBE6-54B4708AD1F0}" type="presOf" srcId="{01E186A2-5114-2343-AC8C-B548E51A8E19}" destId="{6AA411F7-18C4-2A45-A024-FD2AA655A089}" srcOrd="0" destOrd="0" presId="urn:microsoft.com/office/officeart/2008/layout/VerticalCurvedList"/>
    <dgm:cxn modelId="{87CD72DD-0A15-3945-AFA8-E68A8F165BE7}" type="presOf" srcId="{C03CB9D7-331B-E643-A64C-AEE64D9E5D10}" destId="{303DDC80-A6A2-CB43-916C-C601642F065E}" srcOrd="0" destOrd="0" presId="urn:microsoft.com/office/officeart/2008/layout/VerticalCurvedList"/>
    <dgm:cxn modelId="{C98E0323-3DC6-9B49-AC9F-DEF1D904BA90}" type="presParOf" srcId="{37D6B7AF-E2A9-3143-9E12-C3C480CBCEA0}" destId="{DF68701E-E3F8-8349-BD34-275D7EDD1CFD}" srcOrd="0" destOrd="0" presId="urn:microsoft.com/office/officeart/2008/layout/VerticalCurvedList"/>
    <dgm:cxn modelId="{6427C617-9B34-F64B-B361-69A7F8E5818D}" type="presParOf" srcId="{DF68701E-E3F8-8349-BD34-275D7EDD1CFD}" destId="{E0EEE14C-C1A4-8745-B617-666AEBEB6415}" srcOrd="0" destOrd="0" presId="urn:microsoft.com/office/officeart/2008/layout/VerticalCurvedList"/>
    <dgm:cxn modelId="{0F515CEF-2953-8248-80E3-ED297CA9B07F}" type="presParOf" srcId="{E0EEE14C-C1A4-8745-B617-666AEBEB6415}" destId="{EC57411C-F2BB-3E42-A877-E033B56CEC3D}" srcOrd="0" destOrd="0" presId="urn:microsoft.com/office/officeart/2008/layout/VerticalCurvedList"/>
    <dgm:cxn modelId="{A9EC0902-60D7-7441-9999-81FA805C51D9}" type="presParOf" srcId="{E0EEE14C-C1A4-8745-B617-666AEBEB6415}" destId="{303DDC80-A6A2-CB43-916C-C601642F065E}" srcOrd="1" destOrd="0" presId="urn:microsoft.com/office/officeart/2008/layout/VerticalCurvedList"/>
    <dgm:cxn modelId="{75C1D5A9-E274-CB47-9DC1-FBD6C62F0E8F}" type="presParOf" srcId="{E0EEE14C-C1A4-8745-B617-666AEBEB6415}" destId="{BE887AE4-06F3-5E44-A74D-58FA52495594}" srcOrd="2" destOrd="0" presId="urn:microsoft.com/office/officeart/2008/layout/VerticalCurvedList"/>
    <dgm:cxn modelId="{D3BB7916-3D3C-1341-843A-9F609A82B73B}" type="presParOf" srcId="{E0EEE14C-C1A4-8745-B617-666AEBEB6415}" destId="{5896680D-75E7-6642-B7AE-706887764E89}" srcOrd="3" destOrd="0" presId="urn:microsoft.com/office/officeart/2008/layout/VerticalCurvedList"/>
    <dgm:cxn modelId="{4D3BD591-2D59-B543-A454-CDD5C85FB09D}" type="presParOf" srcId="{DF68701E-E3F8-8349-BD34-275D7EDD1CFD}" destId="{602AD391-83A6-C740-A559-BBA551943E68}" srcOrd="1" destOrd="0" presId="urn:microsoft.com/office/officeart/2008/layout/VerticalCurvedList"/>
    <dgm:cxn modelId="{5EB5ECA1-B625-6C40-98EF-5158B17BA5C2}" type="presParOf" srcId="{DF68701E-E3F8-8349-BD34-275D7EDD1CFD}" destId="{E79F279B-DF92-5F40-A9A2-BF2D539EA076}" srcOrd="2" destOrd="0" presId="urn:microsoft.com/office/officeart/2008/layout/VerticalCurvedList"/>
    <dgm:cxn modelId="{40E8CF92-0CF4-6F40-AB61-F19861D8A89E}" type="presParOf" srcId="{E79F279B-DF92-5F40-A9A2-BF2D539EA076}" destId="{546B5FF9-4BCA-FF43-9BEB-0571EB1DE9B6}" srcOrd="0" destOrd="0" presId="urn:microsoft.com/office/officeart/2008/layout/VerticalCurvedList"/>
    <dgm:cxn modelId="{5ADD2E02-5EB9-6243-837E-09519D29B3EB}" type="presParOf" srcId="{DF68701E-E3F8-8349-BD34-275D7EDD1CFD}" destId="{C5E0FF70-0C67-3E44-85E8-59CA80A43A6C}" srcOrd="3" destOrd="0" presId="urn:microsoft.com/office/officeart/2008/layout/VerticalCurvedList"/>
    <dgm:cxn modelId="{CD012161-DB99-054E-BC13-AB8926285498}" type="presParOf" srcId="{DF68701E-E3F8-8349-BD34-275D7EDD1CFD}" destId="{565A8A15-32F2-4445-985F-DCD5CFA09E9B}" srcOrd="4" destOrd="0" presId="urn:microsoft.com/office/officeart/2008/layout/VerticalCurvedList"/>
    <dgm:cxn modelId="{ACA6CE8D-9E1A-8F42-A307-33A580C44C54}" type="presParOf" srcId="{565A8A15-32F2-4445-985F-DCD5CFA09E9B}" destId="{03595C05-7B72-CF48-9244-308644AF64F8}" srcOrd="0" destOrd="0" presId="urn:microsoft.com/office/officeart/2008/layout/VerticalCurvedList"/>
    <dgm:cxn modelId="{531DF507-F9F4-1044-A879-5C6892354F59}" type="presParOf" srcId="{DF68701E-E3F8-8349-BD34-275D7EDD1CFD}" destId="{6AA411F7-18C4-2A45-A024-FD2AA655A089}" srcOrd="5" destOrd="0" presId="urn:microsoft.com/office/officeart/2008/layout/VerticalCurvedList"/>
    <dgm:cxn modelId="{B3DD4B23-AB2E-D64B-AA71-16A7311E89C6}" type="presParOf" srcId="{DF68701E-E3F8-8349-BD34-275D7EDD1CFD}" destId="{643EE4C9-32D8-7A40-841E-9A5466CC7B0F}" srcOrd="6" destOrd="0" presId="urn:microsoft.com/office/officeart/2008/layout/VerticalCurvedList"/>
    <dgm:cxn modelId="{29A7D9C3-B474-DA44-925D-068CE5428735}" type="presParOf" srcId="{643EE4C9-32D8-7A40-841E-9A5466CC7B0F}" destId="{3BF2F214-D3B1-8048-BB42-1DECFDA05D0C}" srcOrd="0" destOrd="0" presId="urn:microsoft.com/office/officeart/2008/layout/VerticalCurvedList"/>
    <dgm:cxn modelId="{D8ACFE22-FA9D-2E44-93FB-0F92DF459385}" type="presParOf" srcId="{DF68701E-E3F8-8349-BD34-275D7EDD1CFD}" destId="{D44A4D59-184B-DF4B-B245-B76FDA132D2E}" srcOrd="7" destOrd="0" presId="urn:microsoft.com/office/officeart/2008/layout/VerticalCurvedList"/>
    <dgm:cxn modelId="{2A573329-90FF-0E40-8983-6CF33880AA05}" type="presParOf" srcId="{DF68701E-E3F8-8349-BD34-275D7EDD1CFD}" destId="{243425D5-8456-5D48-BA28-476EF5DE9072}" srcOrd="8" destOrd="0" presId="urn:microsoft.com/office/officeart/2008/layout/VerticalCurvedList"/>
    <dgm:cxn modelId="{ABA251DB-9D97-054E-96D2-F9DA50BDCB49}" type="presParOf" srcId="{243425D5-8456-5D48-BA28-476EF5DE9072}" destId="{89CECDED-98B2-3245-A30E-22E169BF6AB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8E849A-CC4B-3747-B318-172FC720DD55}" type="doc">
      <dgm:prSet loTypeId="urn:microsoft.com/office/officeart/2005/8/layout/process2" loCatId="" qsTypeId="urn:microsoft.com/office/officeart/2005/8/quickstyle/simple2" qsCatId="simple" csTypeId="urn:microsoft.com/office/officeart/2005/8/colors/colorful1" csCatId="colorful" phldr="1"/>
      <dgm:spPr/>
    </dgm:pt>
    <dgm:pt modelId="{E4ACA9DD-293C-9E45-BB76-D1A9FF32BF4E}">
      <dgm:prSet phldrT="[Text]"/>
      <dgm:spPr/>
      <dgm:t>
        <a:bodyPr/>
        <a:lstStyle/>
        <a:p>
          <a:r>
            <a:rPr lang="en-US" dirty="0" smtClean="0"/>
            <a:t>Generalize</a:t>
          </a:r>
          <a:endParaRPr lang="en-US" dirty="0"/>
        </a:p>
      </dgm:t>
    </dgm:pt>
    <dgm:pt modelId="{803785ED-DB9A-BC44-84B2-7907EF65D512}" type="parTrans" cxnId="{670D3FF3-FBFD-034F-AFBF-8FE5C9ED668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7CFA8DA5-B90A-8941-B612-790CDAA87BAD}" type="sibTrans" cxnId="{670D3FF3-FBFD-034F-AFBF-8FE5C9ED668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7B34324-97C7-4E4C-91D3-DD186BAF4DA2}">
      <dgm:prSet phldrT="[Text]"/>
      <dgm:spPr/>
      <dgm:t>
        <a:bodyPr/>
        <a:lstStyle/>
        <a:p>
          <a:r>
            <a:rPr lang="en-US" smtClean="0"/>
            <a:t>Populate</a:t>
          </a:r>
          <a:endParaRPr lang="en-US"/>
        </a:p>
      </dgm:t>
    </dgm:pt>
    <dgm:pt modelId="{D5B73224-9FA4-1548-927F-0AAD99E0173C}" type="parTrans" cxnId="{5CA0582D-DEEC-C74E-9B8C-9B8D9EDDEDA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C322B96D-108B-6543-A398-ABD5885383B7}" type="sibTrans" cxnId="{5CA0582D-DEEC-C74E-9B8C-9B8D9EDDEDA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F7AF9515-622C-F54D-9FA0-CCD3F0E13CAD}">
      <dgm:prSet phldrT="[Text]"/>
      <dgm:spPr/>
      <dgm:t>
        <a:bodyPr/>
        <a:lstStyle/>
        <a:p>
          <a:r>
            <a:rPr lang="en-US" smtClean="0"/>
            <a:t>Classify</a:t>
          </a:r>
          <a:endParaRPr lang="en-US" dirty="0"/>
        </a:p>
      </dgm:t>
    </dgm:pt>
    <dgm:pt modelId="{CF177EBA-F78C-4F40-8E30-9BC8CA183AF3}" type="parTrans" cxnId="{F791BA15-F195-1E46-8F4B-2BFF3BA4E86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749E6D7-D221-7A4E-B0C4-742179DB8833}" type="sibTrans" cxnId="{F791BA15-F195-1E46-8F4B-2BFF3BA4E86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8E0627CB-F172-4E45-A054-10957E5E9A2B}" type="pres">
      <dgm:prSet presAssocID="{458E849A-CC4B-3747-B318-172FC720DD55}" presName="linearFlow" presStyleCnt="0">
        <dgm:presLayoutVars>
          <dgm:resizeHandles val="exact"/>
        </dgm:presLayoutVars>
      </dgm:prSet>
      <dgm:spPr/>
    </dgm:pt>
    <dgm:pt modelId="{D332F490-BB0C-DA4B-8640-F59282A90C45}" type="pres">
      <dgm:prSet presAssocID="{E4ACA9DD-293C-9E45-BB76-D1A9FF32BF4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585993-C8FE-9C4A-8AD9-6DF67507265F}" type="pres">
      <dgm:prSet presAssocID="{7CFA8DA5-B90A-8941-B612-790CDAA87BA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455EDE5-4F25-204E-9410-7FEE26C56763}" type="pres">
      <dgm:prSet presAssocID="{7CFA8DA5-B90A-8941-B612-790CDAA87BA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BF9452F1-AEB0-944C-B039-09CD203BCCCE}" type="pres">
      <dgm:prSet presAssocID="{F7AF9515-622C-F54D-9FA0-CCD3F0E13CA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1EE17-94A2-D54C-B76E-F5F0B1E8A4AF}" type="pres">
      <dgm:prSet presAssocID="{9749E6D7-D221-7A4E-B0C4-742179DB883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A4F8ED5-6963-4648-9F92-047419B34595}" type="pres">
      <dgm:prSet presAssocID="{9749E6D7-D221-7A4E-B0C4-742179DB883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9B3F6A2-1ECF-1748-8E2E-0BC9513DA91D}" type="pres">
      <dgm:prSet presAssocID="{A7B34324-97C7-4E4C-91D3-DD186BAF4DA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91BA15-F195-1E46-8F4B-2BFF3BA4E860}" srcId="{458E849A-CC4B-3747-B318-172FC720DD55}" destId="{F7AF9515-622C-F54D-9FA0-CCD3F0E13CAD}" srcOrd="1" destOrd="0" parTransId="{CF177EBA-F78C-4F40-8E30-9BC8CA183AF3}" sibTransId="{9749E6D7-D221-7A4E-B0C4-742179DB8833}"/>
    <dgm:cxn modelId="{C0844361-281B-AB4F-AFF1-52A09449BFB2}" type="presOf" srcId="{9749E6D7-D221-7A4E-B0C4-742179DB8833}" destId="{DB51EE17-94A2-D54C-B76E-F5F0B1E8A4AF}" srcOrd="0" destOrd="0" presId="urn:microsoft.com/office/officeart/2005/8/layout/process2"/>
    <dgm:cxn modelId="{71F3A606-CB46-8D42-8A00-1B041748A462}" type="presOf" srcId="{9749E6D7-D221-7A4E-B0C4-742179DB8833}" destId="{AA4F8ED5-6963-4648-9F92-047419B34595}" srcOrd="1" destOrd="0" presId="urn:microsoft.com/office/officeart/2005/8/layout/process2"/>
    <dgm:cxn modelId="{73C4CE9E-0789-E847-8804-9D1398E3C339}" type="presOf" srcId="{7CFA8DA5-B90A-8941-B612-790CDAA87BAD}" destId="{A455EDE5-4F25-204E-9410-7FEE26C56763}" srcOrd="1" destOrd="0" presId="urn:microsoft.com/office/officeart/2005/8/layout/process2"/>
    <dgm:cxn modelId="{5ECF86CE-0472-3D4A-8807-65D9D2C51DC2}" type="presOf" srcId="{7CFA8DA5-B90A-8941-B612-790CDAA87BAD}" destId="{6F585993-C8FE-9C4A-8AD9-6DF67507265F}" srcOrd="0" destOrd="0" presId="urn:microsoft.com/office/officeart/2005/8/layout/process2"/>
    <dgm:cxn modelId="{59B20B0C-1813-EE4D-9F68-AD32CD562E56}" type="presOf" srcId="{458E849A-CC4B-3747-B318-172FC720DD55}" destId="{8E0627CB-F172-4E45-A054-10957E5E9A2B}" srcOrd="0" destOrd="0" presId="urn:microsoft.com/office/officeart/2005/8/layout/process2"/>
    <dgm:cxn modelId="{8373EBD7-04FD-864F-AE70-1D7E2D1261F7}" type="presOf" srcId="{F7AF9515-622C-F54D-9FA0-CCD3F0E13CAD}" destId="{BF9452F1-AEB0-944C-B039-09CD203BCCCE}" srcOrd="0" destOrd="0" presId="urn:microsoft.com/office/officeart/2005/8/layout/process2"/>
    <dgm:cxn modelId="{88ADA3A9-FD31-B24E-8A14-9FBA58B60F42}" type="presOf" srcId="{E4ACA9DD-293C-9E45-BB76-D1A9FF32BF4E}" destId="{D332F490-BB0C-DA4B-8640-F59282A90C45}" srcOrd="0" destOrd="0" presId="urn:microsoft.com/office/officeart/2005/8/layout/process2"/>
    <dgm:cxn modelId="{670D3FF3-FBFD-034F-AFBF-8FE5C9ED668C}" srcId="{458E849A-CC4B-3747-B318-172FC720DD55}" destId="{E4ACA9DD-293C-9E45-BB76-D1A9FF32BF4E}" srcOrd="0" destOrd="0" parTransId="{803785ED-DB9A-BC44-84B2-7907EF65D512}" sibTransId="{7CFA8DA5-B90A-8941-B612-790CDAA87BAD}"/>
    <dgm:cxn modelId="{5CA0582D-DEEC-C74E-9B8C-9B8D9EDDEDA7}" srcId="{458E849A-CC4B-3747-B318-172FC720DD55}" destId="{A7B34324-97C7-4E4C-91D3-DD186BAF4DA2}" srcOrd="2" destOrd="0" parTransId="{D5B73224-9FA4-1548-927F-0AAD99E0173C}" sibTransId="{C322B96D-108B-6543-A398-ABD5885383B7}"/>
    <dgm:cxn modelId="{2769FFBB-0850-F146-B691-251DE85B68DA}" type="presOf" srcId="{A7B34324-97C7-4E4C-91D3-DD186BAF4DA2}" destId="{C9B3F6A2-1ECF-1748-8E2E-0BC9513DA91D}" srcOrd="0" destOrd="0" presId="urn:microsoft.com/office/officeart/2005/8/layout/process2"/>
    <dgm:cxn modelId="{F1CA367D-ADC7-7340-A56B-E408C2AB6B6A}" type="presParOf" srcId="{8E0627CB-F172-4E45-A054-10957E5E9A2B}" destId="{D332F490-BB0C-DA4B-8640-F59282A90C45}" srcOrd="0" destOrd="0" presId="urn:microsoft.com/office/officeart/2005/8/layout/process2"/>
    <dgm:cxn modelId="{10062145-4937-3349-9A19-893647F8D1A0}" type="presParOf" srcId="{8E0627CB-F172-4E45-A054-10957E5E9A2B}" destId="{6F585993-C8FE-9C4A-8AD9-6DF67507265F}" srcOrd="1" destOrd="0" presId="urn:microsoft.com/office/officeart/2005/8/layout/process2"/>
    <dgm:cxn modelId="{6D1776DA-1F22-7C42-ABDF-EFEE47489B58}" type="presParOf" srcId="{6F585993-C8FE-9C4A-8AD9-6DF67507265F}" destId="{A455EDE5-4F25-204E-9410-7FEE26C56763}" srcOrd="0" destOrd="0" presId="urn:microsoft.com/office/officeart/2005/8/layout/process2"/>
    <dgm:cxn modelId="{63506D5E-8F85-FF42-8B62-E665B03595E6}" type="presParOf" srcId="{8E0627CB-F172-4E45-A054-10957E5E9A2B}" destId="{BF9452F1-AEB0-944C-B039-09CD203BCCCE}" srcOrd="2" destOrd="0" presId="urn:microsoft.com/office/officeart/2005/8/layout/process2"/>
    <dgm:cxn modelId="{EFA04D9A-8BE1-774D-AD7D-0E5ECB25BCFE}" type="presParOf" srcId="{8E0627CB-F172-4E45-A054-10957E5E9A2B}" destId="{DB51EE17-94A2-D54C-B76E-F5F0B1E8A4AF}" srcOrd="3" destOrd="0" presId="urn:microsoft.com/office/officeart/2005/8/layout/process2"/>
    <dgm:cxn modelId="{001277FF-69E4-0E43-A045-1EC0CA975838}" type="presParOf" srcId="{DB51EE17-94A2-D54C-B76E-F5F0B1E8A4AF}" destId="{AA4F8ED5-6963-4648-9F92-047419B34595}" srcOrd="0" destOrd="0" presId="urn:microsoft.com/office/officeart/2005/8/layout/process2"/>
    <dgm:cxn modelId="{D7F6DB39-80AA-244B-81D3-16A18AE7B4B0}" type="presParOf" srcId="{8E0627CB-F172-4E45-A054-10957E5E9A2B}" destId="{C9B3F6A2-1ECF-1748-8E2E-0BC9513DA91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FFFB07-04A5-5647-801E-5D6539CCD0B5}" type="doc">
      <dgm:prSet loTypeId="urn:microsoft.com/office/officeart/2008/layout/VerticalCurvedList" loCatId="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0046FE9-7607-A74D-A18E-2083CCEAFD6A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800" dirty="0" smtClean="0"/>
            <a:t>Where is (faculty)’s office?</a:t>
          </a:r>
          <a:endParaRPr lang="en-US" sz="2800" dirty="0"/>
        </a:p>
      </dgm:t>
    </dgm:pt>
    <dgm:pt modelId="{EA2411FE-0D86-CD41-BA75-E7E3868B2795}" type="parTrans" cxnId="{12E2753D-2652-EC45-B4EB-23C57943F0EA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EBFB4932-AEBA-D24C-835A-E97F0CA9DC82}" type="sibTrans" cxnId="{12E2753D-2652-EC45-B4EB-23C57943F0EA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01E186A2-5114-2343-AC8C-B548E51A8E19}">
      <dgm:prSet phldrT="[Text]" custT="1"/>
      <dgm:spPr/>
      <dgm:t>
        <a:bodyPr/>
        <a:lstStyle/>
        <a:p>
          <a:r>
            <a:rPr lang="en-US" sz="2800" dirty="0" smtClean="0"/>
            <a:t>(faculty)’s office is in (room). [query]</a:t>
          </a:r>
          <a:endParaRPr lang="en-US" sz="2800" dirty="0"/>
        </a:p>
      </dgm:t>
    </dgm:pt>
    <dgm:pt modelId="{967EBA39-5C19-0E43-8429-A9ECEE7CA53F}" type="parTrans" cxnId="{829D43F8-BC5D-9D4B-8EBC-BF3A71F26597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277044D6-8248-C441-8E1A-1E7A5D4E994B}" type="sibTrans" cxnId="{829D43F8-BC5D-9D4B-8EBC-BF3A71F26597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113530C6-CFAA-1C49-A407-595E07C1ED7C}">
      <dgm:prSet phldrT="[Text]" custT="1"/>
      <dgm:spPr/>
      <dgm:t>
        <a:bodyPr/>
        <a:lstStyle/>
        <a:p>
          <a:r>
            <a:rPr lang="en-US" sz="2800" smtClean="0"/>
            <a:t>Vokolos’ office is in University Crossings 131.</a:t>
          </a:r>
          <a:endParaRPr lang="en-US" sz="2800" dirty="0"/>
        </a:p>
      </dgm:t>
    </dgm:pt>
    <dgm:pt modelId="{7DCB8DAD-679B-F842-8FA1-2F53A92489DC}" type="parTrans" cxnId="{05023182-3013-3B4D-9677-1E08A6E89B75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EBCD0618-DC7B-4645-874B-DBFE10668ABC}" type="sibTrans" cxnId="{05023182-3013-3B4D-9677-1E08A6E89B75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5B63248C-6B62-D045-A62D-1800FE281946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800" dirty="0" smtClean="0"/>
            <a:t>Where is </a:t>
          </a:r>
          <a:r>
            <a:rPr lang="en-US" sz="2800" dirty="0" err="1" smtClean="0"/>
            <a:t>Vokolos</a:t>
          </a:r>
          <a:r>
            <a:rPr lang="en-US" sz="2800" dirty="0" smtClean="0"/>
            <a:t>’ office?</a:t>
          </a:r>
          <a:endParaRPr lang="en-US" sz="2800" dirty="0"/>
        </a:p>
      </dgm:t>
    </dgm:pt>
    <dgm:pt modelId="{2DA28059-9092-7B4F-85C7-AD10CC513089}" type="parTrans" cxnId="{0CC83A02-9E70-014E-AD04-FF68C8E85563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C03CB9D7-331B-E643-A64C-AEE64D9E5D10}" type="sibTrans" cxnId="{0CC83A02-9E70-014E-AD04-FF68C8E85563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37D6B7AF-E2A9-3143-9E12-C3C480CBCEA0}" type="pres">
      <dgm:prSet presAssocID="{6BFFFB07-04A5-5647-801E-5D6539CCD0B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F68701E-E3F8-8349-BD34-275D7EDD1CFD}" type="pres">
      <dgm:prSet presAssocID="{6BFFFB07-04A5-5647-801E-5D6539CCD0B5}" presName="Name1" presStyleCnt="0"/>
      <dgm:spPr/>
    </dgm:pt>
    <dgm:pt modelId="{E0EEE14C-C1A4-8745-B617-666AEBEB6415}" type="pres">
      <dgm:prSet presAssocID="{6BFFFB07-04A5-5647-801E-5D6539CCD0B5}" presName="cycle" presStyleCnt="0"/>
      <dgm:spPr/>
    </dgm:pt>
    <dgm:pt modelId="{EC57411C-F2BB-3E42-A877-E033B56CEC3D}" type="pres">
      <dgm:prSet presAssocID="{6BFFFB07-04A5-5647-801E-5D6539CCD0B5}" presName="srcNode" presStyleLbl="node1" presStyleIdx="0" presStyleCnt="4"/>
      <dgm:spPr/>
    </dgm:pt>
    <dgm:pt modelId="{303DDC80-A6A2-CB43-916C-C601642F065E}" type="pres">
      <dgm:prSet presAssocID="{6BFFFB07-04A5-5647-801E-5D6539CCD0B5}" presName="conn" presStyleLbl="parChTrans1D2" presStyleIdx="0" presStyleCnt="1"/>
      <dgm:spPr/>
      <dgm:t>
        <a:bodyPr/>
        <a:lstStyle/>
        <a:p>
          <a:endParaRPr lang="en-US"/>
        </a:p>
      </dgm:t>
    </dgm:pt>
    <dgm:pt modelId="{BE887AE4-06F3-5E44-A74D-58FA52495594}" type="pres">
      <dgm:prSet presAssocID="{6BFFFB07-04A5-5647-801E-5D6539CCD0B5}" presName="extraNode" presStyleLbl="node1" presStyleIdx="0" presStyleCnt="4"/>
      <dgm:spPr/>
    </dgm:pt>
    <dgm:pt modelId="{5896680D-75E7-6642-B7AE-706887764E89}" type="pres">
      <dgm:prSet presAssocID="{6BFFFB07-04A5-5647-801E-5D6539CCD0B5}" presName="dstNode" presStyleLbl="node1" presStyleIdx="0" presStyleCnt="4"/>
      <dgm:spPr/>
    </dgm:pt>
    <dgm:pt modelId="{602AD391-83A6-C740-A559-BBA551943E68}" type="pres">
      <dgm:prSet presAssocID="{5B63248C-6B62-D045-A62D-1800FE28194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F279B-DF92-5F40-A9A2-BF2D539EA076}" type="pres">
      <dgm:prSet presAssocID="{5B63248C-6B62-D045-A62D-1800FE281946}" presName="accent_1" presStyleCnt="0"/>
      <dgm:spPr/>
    </dgm:pt>
    <dgm:pt modelId="{546B5FF9-4BCA-FF43-9BEB-0571EB1DE9B6}" type="pres">
      <dgm:prSet presAssocID="{5B63248C-6B62-D045-A62D-1800FE281946}" presName="accentRepeatNode" presStyleLbl="solidFgAcc1" presStyleIdx="0" presStyleCnt="4"/>
      <dgm:spPr/>
    </dgm:pt>
    <dgm:pt modelId="{C5E0FF70-0C67-3E44-85E8-59CA80A43A6C}" type="pres">
      <dgm:prSet presAssocID="{10046FE9-7607-A74D-A18E-2083CCEAFD6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A8A15-32F2-4445-985F-DCD5CFA09E9B}" type="pres">
      <dgm:prSet presAssocID="{10046FE9-7607-A74D-A18E-2083CCEAFD6A}" presName="accent_2" presStyleCnt="0"/>
      <dgm:spPr/>
    </dgm:pt>
    <dgm:pt modelId="{03595C05-7B72-CF48-9244-308644AF64F8}" type="pres">
      <dgm:prSet presAssocID="{10046FE9-7607-A74D-A18E-2083CCEAFD6A}" presName="accentRepeatNode" presStyleLbl="solidFgAcc1" presStyleIdx="1" presStyleCnt="4"/>
      <dgm:spPr/>
    </dgm:pt>
    <dgm:pt modelId="{6AA411F7-18C4-2A45-A024-FD2AA655A089}" type="pres">
      <dgm:prSet presAssocID="{01E186A2-5114-2343-AC8C-B548E51A8E1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EE4C9-32D8-7A40-841E-9A5466CC7B0F}" type="pres">
      <dgm:prSet presAssocID="{01E186A2-5114-2343-AC8C-B548E51A8E19}" presName="accent_3" presStyleCnt="0"/>
      <dgm:spPr/>
    </dgm:pt>
    <dgm:pt modelId="{3BF2F214-D3B1-8048-BB42-1DECFDA05D0C}" type="pres">
      <dgm:prSet presAssocID="{01E186A2-5114-2343-AC8C-B548E51A8E19}" presName="accentRepeatNode" presStyleLbl="solidFgAcc1" presStyleIdx="2" presStyleCnt="4"/>
      <dgm:spPr/>
    </dgm:pt>
    <dgm:pt modelId="{D44A4D59-184B-DF4B-B245-B76FDA132D2E}" type="pres">
      <dgm:prSet presAssocID="{113530C6-CFAA-1C49-A407-595E07C1ED7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425D5-8456-5D48-BA28-476EF5DE9072}" type="pres">
      <dgm:prSet presAssocID="{113530C6-CFAA-1C49-A407-595E07C1ED7C}" presName="accent_4" presStyleCnt="0"/>
      <dgm:spPr/>
    </dgm:pt>
    <dgm:pt modelId="{89CECDED-98B2-3245-A30E-22E169BF6AB7}" type="pres">
      <dgm:prSet presAssocID="{113530C6-CFAA-1C49-A407-595E07C1ED7C}" presName="accentRepeatNode" presStyleLbl="solidFgAcc1" presStyleIdx="3" presStyleCnt="4"/>
      <dgm:spPr/>
    </dgm:pt>
  </dgm:ptLst>
  <dgm:cxnLst>
    <dgm:cxn modelId="{05023182-3013-3B4D-9677-1E08A6E89B75}" srcId="{6BFFFB07-04A5-5647-801E-5D6539CCD0B5}" destId="{113530C6-CFAA-1C49-A407-595E07C1ED7C}" srcOrd="3" destOrd="0" parTransId="{7DCB8DAD-679B-F842-8FA1-2F53A92489DC}" sibTransId="{EBCD0618-DC7B-4645-874B-DBFE10668ABC}"/>
    <dgm:cxn modelId="{829D43F8-BC5D-9D4B-8EBC-BF3A71F26597}" srcId="{6BFFFB07-04A5-5647-801E-5D6539CCD0B5}" destId="{01E186A2-5114-2343-AC8C-B548E51A8E19}" srcOrd="2" destOrd="0" parTransId="{967EBA39-5C19-0E43-8429-A9ECEE7CA53F}" sibTransId="{277044D6-8248-C441-8E1A-1E7A5D4E994B}"/>
    <dgm:cxn modelId="{28D4BE1F-195D-8343-A2BB-D57D472E61BC}" type="presOf" srcId="{5B63248C-6B62-D045-A62D-1800FE281946}" destId="{602AD391-83A6-C740-A559-BBA551943E68}" srcOrd="0" destOrd="0" presId="urn:microsoft.com/office/officeart/2008/layout/VerticalCurvedList"/>
    <dgm:cxn modelId="{F4B5DD5D-5AE9-D547-B988-3A28DBC0A4BD}" type="presOf" srcId="{6BFFFB07-04A5-5647-801E-5D6539CCD0B5}" destId="{37D6B7AF-E2A9-3143-9E12-C3C480CBCEA0}" srcOrd="0" destOrd="0" presId="urn:microsoft.com/office/officeart/2008/layout/VerticalCurvedList"/>
    <dgm:cxn modelId="{90481A9F-4535-A942-AB2D-9FDF0E574C9A}" type="presOf" srcId="{C03CB9D7-331B-E643-A64C-AEE64D9E5D10}" destId="{303DDC80-A6A2-CB43-916C-C601642F065E}" srcOrd="0" destOrd="0" presId="urn:microsoft.com/office/officeart/2008/layout/VerticalCurvedList"/>
    <dgm:cxn modelId="{37ADE25A-103C-184C-B3A4-7F01D5DF6AA0}" type="presOf" srcId="{01E186A2-5114-2343-AC8C-B548E51A8E19}" destId="{6AA411F7-18C4-2A45-A024-FD2AA655A089}" srcOrd="0" destOrd="0" presId="urn:microsoft.com/office/officeart/2008/layout/VerticalCurvedList"/>
    <dgm:cxn modelId="{2BA514DC-424F-C942-90BA-4B4CE3A886DA}" type="presOf" srcId="{10046FE9-7607-A74D-A18E-2083CCEAFD6A}" destId="{C5E0FF70-0C67-3E44-85E8-59CA80A43A6C}" srcOrd="0" destOrd="0" presId="urn:microsoft.com/office/officeart/2008/layout/VerticalCurvedList"/>
    <dgm:cxn modelId="{12E2753D-2652-EC45-B4EB-23C57943F0EA}" srcId="{6BFFFB07-04A5-5647-801E-5D6539CCD0B5}" destId="{10046FE9-7607-A74D-A18E-2083CCEAFD6A}" srcOrd="1" destOrd="0" parTransId="{EA2411FE-0D86-CD41-BA75-E7E3868B2795}" sibTransId="{EBFB4932-AEBA-D24C-835A-E97F0CA9DC82}"/>
    <dgm:cxn modelId="{0CC83A02-9E70-014E-AD04-FF68C8E85563}" srcId="{6BFFFB07-04A5-5647-801E-5D6539CCD0B5}" destId="{5B63248C-6B62-D045-A62D-1800FE281946}" srcOrd="0" destOrd="0" parTransId="{2DA28059-9092-7B4F-85C7-AD10CC513089}" sibTransId="{C03CB9D7-331B-E643-A64C-AEE64D9E5D10}"/>
    <dgm:cxn modelId="{FB746190-6B71-1A4B-B03B-82A0778B1E96}" type="presOf" srcId="{113530C6-CFAA-1C49-A407-595E07C1ED7C}" destId="{D44A4D59-184B-DF4B-B245-B76FDA132D2E}" srcOrd="0" destOrd="0" presId="urn:microsoft.com/office/officeart/2008/layout/VerticalCurvedList"/>
    <dgm:cxn modelId="{756463D6-5D98-0B49-8B74-FC029FF3CEC8}" type="presParOf" srcId="{37D6B7AF-E2A9-3143-9E12-C3C480CBCEA0}" destId="{DF68701E-E3F8-8349-BD34-275D7EDD1CFD}" srcOrd="0" destOrd="0" presId="urn:microsoft.com/office/officeart/2008/layout/VerticalCurvedList"/>
    <dgm:cxn modelId="{8DE6D7A8-F4F7-8E4D-B387-8F4BD6034F30}" type="presParOf" srcId="{DF68701E-E3F8-8349-BD34-275D7EDD1CFD}" destId="{E0EEE14C-C1A4-8745-B617-666AEBEB6415}" srcOrd="0" destOrd="0" presId="urn:microsoft.com/office/officeart/2008/layout/VerticalCurvedList"/>
    <dgm:cxn modelId="{313216A3-D945-D14F-9277-FC86E3F6CF25}" type="presParOf" srcId="{E0EEE14C-C1A4-8745-B617-666AEBEB6415}" destId="{EC57411C-F2BB-3E42-A877-E033B56CEC3D}" srcOrd="0" destOrd="0" presId="urn:microsoft.com/office/officeart/2008/layout/VerticalCurvedList"/>
    <dgm:cxn modelId="{C94271B5-CBCD-E04A-8AE8-3BD29BE02CA6}" type="presParOf" srcId="{E0EEE14C-C1A4-8745-B617-666AEBEB6415}" destId="{303DDC80-A6A2-CB43-916C-C601642F065E}" srcOrd="1" destOrd="0" presId="urn:microsoft.com/office/officeart/2008/layout/VerticalCurvedList"/>
    <dgm:cxn modelId="{F944C0E4-80B5-5346-8975-DE2B440230D9}" type="presParOf" srcId="{E0EEE14C-C1A4-8745-B617-666AEBEB6415}" destId="{BE887AE4-06F3-5E44-A74D-58FA52495594}" srcOrd="2" destOrd="0" presId="urn:microsoft.com/office/officeart/2008/layout/VerticalCurvedList"/>
    <dgm:cxn modelId="{DAA6C5F4-1AD6-264D-8094-29F56DD43A71}" type="presParOf" srcId="{E0EEE14C-C1A4-8745-B617-666AEBEB6415}" destId="{5896680D-75E7-6642-B7AE-706887764E89}" srcOrd="3" destOrd="0" presId="urn:microsoft.com/office/officeart/2008/layout/VerticalCurvedList"/>
    <dgm:cxn modelId="{3054C776-3D4E-5A49-AB78-5FFEB861C1AE}" type="presParOf" srcId="{DF68701E-E3F8-8349-BD34-275D7EDD1CFD}" destId="{602AD391-83A6-C740-A559-BBA551943E68}" srcOrd="1" destOrd="0" presId="urn:microsoft.com/office/officeart/2008/layout/VerticalCurvedList"/>
    <dgm:cxn modelId="{F6B20EB5-FB17-1A48-A249-3D6732441F28}" type="presParOf" srcId="{DF68701E-E3F8-8349-BD34-275D7EDD1CFD}" destId="{E79F279B-DF92-5F40-A9A2-BF2D539EA076}" srcOrd="2" destOrd="0" presId="urn:microsoft.com/office/officeart/2008/layout/VerticalCurvedList"/>
    <dgm:cxn modelId="{7A1AF236-A1AD-284A-8186-5C00D972CA56}" type="presParOf" srcId="{E79F279B-DF92-5F40-A9A2-BF2D539EA076}" destId="{546B5FF9-4BCA-FF43-9BEB-0571EB1DE9B6}" srcOrd="0" destOrd="0" presId="urn:microsoft.com/office/officeart/2008/layout/VerticalCurvedList"/>
    <dgm:cxn modelId="{DACFF4C6-5C95-B340-8A83-43092D74047A}" type="presParOf" srcId="{DF68701E-E3F8-8349-BD34-275D7EDD1CFD}" destId="{C5E0FF70-0C67-3E44-85E8-59CA80A43A6C}" srcOrd="3" destOrd="0" presId="urn:microsoft.com/office/officeart/2008/layout/VerticalCurvedList"/>
    <dgm:cxn modelId="{AE129F22-DD5D-9245-9012-F421CE3436FD}" type="presParOf" srcId="{DF68701E-E3F8-8349-BD34-275D7EDD1CFD}" destId="{565A8A15-32F2-4445-985F-DCD5CFA09E9B}" srcOrd="4" destOrd="0" presId="urn:microsoft.com/office/officeart/2008/layout/VerticalCurvedList"/>
    <dgm:cxn modelId="{0AA538D0-3C9A-8749-84C9-AFDC42ABA511}" type="presParOf" srcId="{565A8A15-32F2-4445-985F-DCD5CFA09E9B}" destId="{03595C05-7B72-CF48-9244-308644AF64F8}" srcOrd="0" destOrd="0" presId="urn:microsoft.com/office/officeart/2008/layout/VerticalCurvedList"/>
    <dgm:cxn modelId="{56AB7774-DA19-974E-AFFC-63ABB245F7D0}" type="presParOf" srcId="{DF68701E-E3F8-8349-BD34-275D7EDD1CFD}" destId="{6AA411F7-18C4-2A45-A024-FD2AA655A089}" srcOrd="5" destOrd="0" presId="urn:microsoft.com/office/officeart/2008/layout/VerticalCurvedList"/>
    <dgm:cxn modelId="{76905AA5-0FAC-8848-A652-6B46FF561210}" type="presParOf" srcId="{DF68701E-E3F8-8349-BD34-275D7EDD1CFD}" destId="{643EE4C9-32D8-7A40-841E-9A5466CC7B0F}" srcOrd="6" destOrd="0" presId="urn:microsoft.com/office/officeart/2008/layout/VerticalCurvedList"/>
    <dgm:cxn modelId="{F75BFF34-20E3-7C4A-AC4D-EE93B353FAE5}" type="presParOf" srcId="{643EE4C9-32D8-7A40-841E-9A5466CC7B0F}" destId="{3BF2F214-D3B1-8048-BB42-1DECFDA05D0C}" srcOrd="0" destOrd="0" presId="urn:microsoft.com/office/officeart/2008/layout/VerticalCurvedList"/>
    <dgm:cxn modelId="{32611AC4-BEB6-5748-95F4-546121868B50}" type="presParOf" srcId="{DF68701E-E3F8-8349-BD34-275D7EDD1CFD}" destId="{D44A4D59-184B-DF4B-B245-B76FDA132D2E}" srcOrd="7" destOrd="0" presId="urn:microsoft.com/office/officeart/2008/layout/VerticalCurvedList"/>
    <dgm:cxn modelId="{399BC30D-403D-8F41-A5BF-B9151D1EA3A3}" type="presParOf" srcId="{DF68701E-E3F8-8349-BD34-275D7EDD1CFD}" destId="{243425D5-8456-5D48-BA28-476EF5DE9072}" srcOrd="8" destOrd="0" presId="urn:microsoft.com/office/officeart/2008/layout/VerticalCurvedList"/>
    <dgm:cxn modelId="{4C0BBEBD-D7BE-F040-BF65-BCD97DF5E8A2}" type="presParOf" srcId="{243425D5-8456-5D48-BA28-476EF5DE9072}" destId="{89CECDED-98B2-3245-A30E-22E169BF6AB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8E849A-CC4B-3747-B318-172FC720DD55}" type="doc">
      <dgm:prSet loTypeId="urn:microsoft.com/office/officeart/2005/8/layout/process2" loCatId="" qsTypeId="urn:microsoft.com/office/officeart/2005/8/quickstyle/simple2" qsCatId="simple" csTypeId="urn:microsoft.com/office/officeart/2005/8/colors/accent2_1" csCatId="accent2" phldr="1"/>
      <dgm:spPr/>
    </dgm:pt>
    <dgm:pt modelId="{A7B34324-97C7-4E4C-91D3-DD186BAF4DA2}">
      <dgm:prSet phldrT="[Text]"/>
      <dgm:spPr/>
      <dgm:t>
        <a:bodyPr/>
        <a:lstStyle/>
        <a:p>
          <a:r>
            <a:rPr lang="en-US" smtClean="0">
              <a:solidFill>
                <a:schemeClr val="tx2"/>
              </a:solidFill>
            </a:rPr>
            <a:t>Populate</a:t>
          </a:r>
          <a:endParaRPr lang="en-US">
            <a:solidFill>
              <a:schemeClr val="tx2"/>
            </a:solidFill>
          </a:endParaRPr>
        </a:p>
      </dgm:t>
    </dgm:pt>
    <dgm:pt modelId="{D5B73224-9FA4-1548-927F-0AAD99E0173C}" type="parTrans" cxnId="{5CA0582D-DEEC-C74E-9B8C-9B8D9EDDEDA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C322B96D-108B-6543-A398-ABD5885383B7}" type="sibTrans" cxnId="{5CA0582D-DEEC-C74E-9B8C-9B8D9EDDEDA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F7AF9515-622C-F54D-9FA0-CCD3F0E13CAD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Classify</a:t>
          </a:r>
          <a:endParaRPr lang="en-US" dirty="0">
            <a:solidFill>
              <a:schemeClr val="tx2"/>
            </a:solidFill>
          </a:endParaRPr>
        </a:p>
      </dgm:t>
    </dgm:pt>
    <dgm:pt modelId="{CF177EBA-F78C-4F40-8E30-9BC8CA183AF3}" type="parTrans" cxnId="{F791BA15-F195-1E46-8F4B-2BFF3BA4E86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749E6D7-D221-7A4E-B0C4-742179DB8833}" type="sibTrans" cxnId="{F791BA15-F195-1E46-8F4B-2BFF3BA4E86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2905345E-AA85-4147-ABBA-C4D6DB5A6D2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Generalize</a:t>
          </a:r>
          <a:endParaRPr lang="en-US" dirty="0">
            <a:solidFill>
              <a:schemeClr val="tx2"/>
            </a:solidFill>
          </a:endParaRPr>
        </a:p>
      </dgm:t>
    </dgm:pt>
    <dgm:pt modelId="{89CFBC72-57E6-574B-AC87-DA44BF538C1A}" type="parTrans" cxnId="{B0C4A192-2A21-914F-B61E-B332345D7FFA}">
      <dgm:prSet/>
      <dgm:spPr/>
      <dgm:t>
        <a:bodyPr/>
        <a:lstStyle/>
        <a:p>
          <a:endParaRPr lang="en-US"/>
        </a:p>
      </dgm:t>
    </dgm:pt>
    <dgm:pt modelId="{297297D0-DB87-A84D-845A-595FADB791BF}" type="sibTrans" cxnId="{B0C4A192-2A21-914F-B61E-B332345D7FFA}">
      <dgm:prSet/>
      <dgm:spPr/>
      <dgm:t>
        <a:bodyPr/>
        <a:lstStyle/>
        <a:p>
          <a:endParaRPr lang="en-US"/>
        </a:p>
      </dgm:t>
    </dgm:pt>
    <dgm:pt modelId="{8E0627CB-F172-4E45-A054-10957E5E9A2B}" type="pres">
      <dgm:prSet presAssocID="{458E849A-CC4B-3747-B318-172FC720DD55}" presName="linearFlow" presStyleCnt="0">
        <dgm:presLayoutVars>
          <dgm:resizeHandles val="exact"/>
        </dgm:presLayoutVars>
      </dgm:prSet>
      <dgm:spPr/>
    </dgm:pt>
    <dgm:pt modelId="{33A32F6E-DF3C-094F-AE47-474A81211A8F}" type="pres">
      <dgm:prSet presAssocID="{2905345E-AA85-4147-ABBA-C4D6DB5A6D2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DBF774-8C97-CB48-B224-A11F8FF68781}" type="pres">
      <dgm:prSet presAssocID="{297297D0-DB87-A84D-845A-595FADB791B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EEDDE89-40B6-D144-8FA3-60CC37806843}" type="pres">
      <dgm:prSet presAssocID="{297297D0-DB87-A84D-845A-595FADB791B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BF9452F1-AEB0-944C-B039-09CD203BCCCE}" type="pres">
      <dgm:prSet presAssocID="{F7AF9515-622C-F54D-9FA0-CCD3F0E13CA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1EE17-94A2-D54C-B76E-F5F0B1E8A4AF}" type="pres">
      <dgm:prSet presAssocID="{9749E6D7-D221-7A4E-B0C4-742179DB883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A4F8ED5-6963-4648-9F92-047419B34595}" type="pres">
      <dgm:prSet presAssocID="{9749E6D7-D221-7A4E-B0C4-742179DB883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9B3F6A2-1ECF-1748-8E2E-0BC9513DA91D}" type="pres">
      <dgm:prSet presAssocID="{A7B34324-97C7-4E4C-91D3-DD186BAF4DA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91BA15-F195-1E46-8F4B-2BFF3BA4E860}" srcId="{458E849A-CC4B-3747-B318-172FC720DD55}" destId="{F7AF9515-622C-F54D-9FA0-CCD3F0E13CAD}" srcOrd="1" destOrd="0" parTransId="{CF177EBA-F78C-4F40-8E30-9BC8CA183AF3}" sibTransId="{9749E6D7-D221-7A4E-B0C4-742179DB8833}"/>
    <dgm:cxn modelId="{E92F74E3-1F60-AB48-9CD4-24D804FB6309}" type="presOf" srcId="{9749E6D7-D221-7A4E-B0C4-742179DB8833}" destId="{DB51EE17-94A2-D54C-B76E-F5F0B1E8A4AF}" srcOrd="0" destOrd="0" presId="urn:microsoft.com/office/officeart/2005/8/layout/process2"/>
    <dgm:cxn modelId="{4931B0E4-22AD-724E-ACD3-D224791817D2}" type="presOf" srcId="{2905345E-AA85-4147-ABBA-C4D6DB5A6D27}" destId="{33A32F6E-DF3C-094F-AE47-474A81211A8F}" srcOrd="0" destOrd="0" presId="urn:microsoft.com/office/officeart/2005/8/layout/process2"/>
    <dgm:cxn modelId="{E19AC0D4-CF4A-704F-AE2E-3A6EC3BA619C}" type="presOf" srcId="{458E849A-CC4B-3747-B318-172FC720DD55}" destId="{8E0627CB-F172-4E45-A054-10957E5E9A2B}" srcOrd="0" destOrd="0" presId="urn:microsoft.com/office/officeart/2005/8/layout/process2"/>
    <dgm:cxn modelId="{02B70886-AD96-7242-8FB8-BEE6E431B2AC}" type="presOf" srcId="{9749E6D7-D221-7A4E-B0C4-742179DB8833}" destId="{AA4F8ED5-6963-4648-9F92-047419B34595}" srcOrd="1" destOrd="0" presId="urn:microsoft.com/office/officeart/2005/8/layout/process2"/>
    <dgm:cxn modelId="{B0C4A192-2A21-914F-B61E-B332345D7FFA}" srcId="{458E849A-CC4B-3747-B318-172FC720DD55}" destId="{2905345E-AA85-4147-ABBA-C4D6DB5A6D27}" srcOrd="0" destOrd="0" parTransId="{89CFBC72-57E6-574B-AC87-DA44BF538C1A}" sibTransId="{297297D0-DB87-A84D-845A-595FADB791BF}"/>
    <dgm:cxn modelId="{088529BE-ADCF-F34C-BAAC-74D1B30A6A8A}" type="presOf" srcId="{297297D0-DB87-A84D-845A-595FADB791BF}" destId="{1FDBF774-8C97-CB48-B224-A11F8FF68781}" srcOrd="0" destOrd="0" presId="urn:microsoft.com/office/officeart/2005/8/layout/process2"/>
    <dgm:cxn modelId="{60AF0ECE-641B-8844-B5E1-13A8BB123B33}" type="presOf" srcId="{297297D0-DB87-A84D-845A-595FADB791BF}" destId="{0EEDDE89-40B6-D144-8FA3-60CC37806843}" srcOrd="1" destOrd="0" presId="urn:microsoft.com/office/officeart/2005/8/layout/process2"/>
    <dgm:cxn modelId="{5CA0582D-DEEC-C74E-9B8C-9B8D9EDDEDA7}" srcId="{458E849A-CC4B-3747-B318-172FC720DD55}" destId="{A7B34324-97C7-4E4C-91D3-DD186BAF4DA2}" srcOrd="2" destOrd="0" parTransId="{D5B73224-9FA4-1548-927F-0AAD99E0173C}" sibTransId="{C322B96D-108B-6543-A398-ABD5885383B7}"/>
    <dgm:cxn modelId="{135A4884-E4AB-184D-968A-07F1F806026A}" type="presOf" srcId="{A7B34324-97C7-4E4C-91D3-DD186BAF4DA2}" destId="{C9B3F6A2-1ECF-1748-8E2E-0BC9513DA91D}" srcOrd="0" destOrd="0" presId="urn:microsoft.com/office/officeart/2005/8/layout/process2"/>
    <dgm:cxn modelId="{0F669C11-5550-A345-B6A0-D3210C9542FA}" type="presOf" srcId="{F7AF9515-622C-F54D-9FA0-CCD3F0E13CAD}" destId="{BF9452F1-AEB0-944C-B039-09CD203BCCCE}" srcOrd="0" destOrd="0" presId="urn:microsoft.com/office/officeart/2005/8/layout/process2"/>
    <dgm:cxn modelId="{717A82A4-301B-1143-8D63-375B10261A42}" type="presParOf" srcId="{8E0627CB-F172-4E45-A054-10957E5E9A2B}" destId="{33A32F6E-DF3C-094F-AE47-474A81211A8F}" srcOrd="0" destOrd="0" presId="urn:microsoft.com/office/officeart/2005/8/layout/process2"/>
    <dgm:cxn modelId="{8945EA20-A0C2-1340-A28C-2DE324A1DD35}" type="presParOf" srcId="{8E0627CB-F172-4E45-A054-10957E5E9A2B}" destId="{1FDBF774-8C97-CB48-B224-A11F8FF68781}" srcOrd="1" destOrd="0" presId="urn:microsoft.com/office/officeart/2005/8/layout/process2"/>
    <dgm:cxn modelId="{1635D0DF-8306-D84F-8AAC-3B20B4B36128}" type="presParOf" srcId="{1FDBF774-8C97-CB48-B224-A11F8FF68781}" destId="{0EEDDE89-40B6-D144-8FA3-60CC37806843}" srcOrd="0" destOrd="0" presId="urn:microsoft.com/office/officeart/2005/8/layout/process2"/>
    <dgm:cxn modelId="{6C70838C-C08B-A943-9317-C929D550D604}" type="presParOf" srcId="{8E0627CB-F172-4E45-A054-10957E5E9A2B}" destId="{BF9452F1-AEB0-944C-B039-09CD203BCCCE}" srcOrd="2" destOrd="0" presId="urn:microsoft.com/office/officeart/2005/8/layout/process2"/>
    <dgm:cxn modelId="{53B9A072-F0C6-2E44-AA87-92D099492F15}" type="presParOf" srcId="{8E0627CB-F172-4E45-A054-10957E5E9A2B}" destId="{DB51EE17-94A2-D54C-B76E-F5F0B1E8A4AF}" srcOrd="3" destOrd="0" presId="urn:microsoft.com/office/officeart/2005/8/layout/process2"/>
    <dgm:cxn modelId="{C0E533CA-28D9-7D42-B73C-642283785893}" type="presParOf" srcId="{DB51EE17-94A2-D54C-B76E-F5F0B1E8A4AF}" destId="{AA4F8ED5-6963-4648-9F92-047419B34595}" srcOrd="0" destOrd="0" presId="urn:microsoft.com/office/officeart/2005/8/layout/process2"/>
    <dgm:cxn modelId="{237CFF69-3B43-7642-9A7C-9F7BFF6D5468}" type="presParOf" srcId="{8E0627CB-F172-4E45-A054-10957E5E9A2B}" destId="{C9B3F6A2-1ECF-1748-8E2E-0BC9513DA91D}" srcOrd="4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FFFB07-04A5-5647-801E-5D6539CCD0B5}" type="doc">
      <dgm:prSet loTypeId="urn:microsoft.com/office/officeart/2008/layout/VerticalCurvedList" loCatId="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0046FE9-7607-A74D-A18E-2083CCEAFD6A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2800" dirty="0" smtClean="0"/>
            <a:t>Where is (faculty)’s office?</a:t>
          </a:r>
          <a:endParaRPr lang="en-US" sz="2800" dirty="0"/>
        </a:p>
      </dgm:t>
    </dgm:pt>
    <dgm:pt modelId="{EA2411FE-0D86-CD41-BA75-E7E3868B2795}" type="parTrans" cxnId="{12E2753D-2652-EC45-B4EB-23C57943F0EA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EBFB4932-AEBA-D24C-835A-E97F0CA9DC82}" type="sibTrans" cxnId="{12E2753D-2652-EC45-B4EB-23C57943F0EA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01E186A2-5114-2343-AC8C-B548E51A8E19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2800" dirty="0" smtClean="0"/>
            <a:t>(faculty)’s office is in (room). [query]</a:t>
          </a:r>
          <a:endParaRPr lang="en-US" sz="2800" dirty="0"/>
        </a:p>
      </dgm:t>
    </dgm:pt>
    <dgm:pt modelId="{967EBA39-5C19-0E43-8429-A9ECEE7CA53F}" type="parTrans" cxnId="{829D43F8-BC5D-9D4B-8EBC-BF3A71F26597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277044D6-8248-C441-8E1A-1E7A5D4E994B}" type="sibTrans" cxnId="{829D43F8-BC5D-9D4B-8EBC-BF3A71F26597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113530C6-CFAA-1C49-A407-595E07C1ED7C}">
      <dgm:prSet phldrT="[Text]" custT="1"/>
      <dgm:spPr/>
      <dgm:t>
        <a:bodyPr/>
        <a:lstStyle/>
        <a:p>
          <a:r>
            <a:rPr lang="en-US" sz="2800" smtClean="0"/>
            <a:t>Vokolos’ office is in University Crossings 131.</a:t>
          </a:r>
          <a:endParaRPr lang="en-US" sz="2800" dirty="0"/>
        </a:p>
      </dgm:t>
    </dgm:pt>
    <dgm:pt modelId="{7DCB8DAD-679B-F842-8FA1-2F53A92489DC}" type="parTrans" cxnId="{05023182-3013-3B4D-9677-1E08A6E89B75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EBCD0618-DC7B-4645-874B-DBFE10668ABC}" type="sibTrans" cxnId="{05023182-3013-3B4D-9677-1E08A6E89B75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5B63248C-6B62-D045-A62D-1800FE281946}">
      <dgm:prSet custT="1"/>
      <dgm:spPr/>
      <dgm:t>
        <a:bodyPr/>
        <a:lstStyle/>
        <a:p>
          <a:r>
            <a:rPr lang="en-US" sz="2800" smtClean="0"/>
            <a:t>Where is Vokolos’ office?</a:t>
          </a:r>
          <a:endParaRPr lang="en-US" sz="2800" dirty="0"/>
        </a:p>
      </dgm:t>
    </dgm:pt>
    <dgm:pt modelId="{2DA28059-9092-7B4F-85C7-AD10CC513089}" type="parTrans" cxnId="{0CC83A02-9E70-014E-AD04-FF68C8E85563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C03CB9D7-331B-E643-A64C-AEE64D9E5D10}" type="sibTrans" cxnId="{0CC83A02-9E70-014E-AD04-FF68C8E85563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37D6B7AF-E2A9-3143-9E12-C3C480CBCEA0}" type="pres">
      <dgm:prSet presAssocID="{6BFFFB07-04A5-5647-801E-5D6539CCD0B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F68701E-E3F8-8349-BD34-275D7EDD1CFD}" type="pres">
      <dgm:prSet presAssocID="{6BFFFB07-04A5-5647-801E-5D6539CCD0B5}" presName="Name1" presStyleCnt="0"/>
      <dgm:spPr/>
    </dgm:pt>
    <dgm:pt modelId="{E0EEE14C-C1A4-8745-B617-666AEBEB6415}" type="pres">
      <dgm:prSet presAssocID="{6BFFFB07-04A5-5647-801E-5D6539CCD0B5}" presName="cycle" presStyleCnt="0"/>
      <dgm:spPr/>
    </dgm:pt>
    <dgm:pt modelId="{EC57411C-F2BB-3E42-A877-E033B56CEC3D}" type="pres">
      <dgm:prSet presAssocID="{6BFFFB07-04A5-5647-801E-5D6539CCD0B5}" presName="srcNode" presStyleLbl="node1" presStyleIdx="0" presStyleCnt="4"/>
      <dgm:spPr/>
    </dgm:pt>
    <dgm:pt modelId="{303DDC80-A6A2-CB43-916C-C601642F065E}" type="pres">
      <dgm:prSet presAssocID="{6BFFFB07-04A5-5647-801E-5D6539CCD0B5}" presName="conn" presStyleLbl="parChTrans1D2" presStyleIdx="0" presStyleCnt="1"/>
      <dgm:spPr/>
      <dgm:t>
        <a:bodyPr/>
        <a:lstStyle/>
        <a:p>
          <a:endParaRPr lang="en-US"/>
        </a:p>
      </dgm:t>
    </dgm:pt>
    <dgm:pt modelId="{BE887AE4-06F3-5E44-A74D-58FA52495594}" type="pres">
      <dgm:prSet presAssocID="{6BFFFB07-04A5-5647-801E-5D6539CCD0B5}" presName="extraNode" presStyleLbl="node1" presStyleIdx="0" presStyleCnt="4"/>
      <dgm:spPr/>
    </dgm:pt>
    <dgm:pt modelId="{5896680D-75E7-6642-B7AE-706887764E89}" type="pres">
      <dgm:prSet presAssocID="{6BFFFB07-04A5-5647-801E-5D6539CCD0B5}" presName="dstNode" presStyleLbl="node1" presStyleIdx="0" presStyleCnt="4"/>
      <dgm:spPr/>
    </dgm:pt>
    <dgm:pt modelId="{602AD391-83A6-C740-A559-BBA551943E68}" type="pres">
      <dgm:prSet presAssocID="{5B63248C-6B62-D045-A62D-1800FE28194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F279B-DF92-5F40-A9A2-BF2D539EA076}" type="pres">
      <dgm:prSet presAssocID="{5B63248C-6B62-D045-A62D-1800FE281946}" presName="accent_1" presStyleCnt="0"/>
      <dgm:spPr/>
    </dgm:pt>
    <dgm:pt modelId="{546B5FF9-4BCA-FF43-9BEB-0571EB1DE9B6}" type="pres">
      <dgm:prSet presAssocID="{5B63248C-6B62-D045-A62D-1800FE281946}" presName="accentRepeatNode" presStyleLbl="solidFgAcc1" presStyleIdx="0" presStyleCnt="4"/>
      <dgm:spPr/>
    </dgm:pt>
    <dgm:pt modelId="{C5E0FF70-0C67-3E44-85E8-59CA80A43A6C}" type="pres">
      <dgm:prSet presAssocID="{10046FE9-7607-A74D-A18E-2083CCEAFD6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A8A15-32F2-4445-985F-DCD5CFA09E9B}" type="pres">
      <dgm:prSet presAssocID="{10046FE9-7607-A74D-A18E-2083CCEAFD6A}" presName="accent_2" presStyleCnt="0"/>
      <dgm:spPr/>
    </dgm:pt>
    <dgm:pt modelId="{03595C05-7B72-CF48-9244-308644AF64F8}" type="pres">
      <dgm:prSet presAssocID="{10046FE9-7607-A74D-A18E-2083CCEAFD6A}" presName="accentRepeatNode" presStyleLbl="solidFgAcc1" presStyleIdx="1" presStyleCnt="4"/>
      <dgm:spPr/>
    </dgm:pt>
    <dgm:pt modelId="{6AA411F7-18C4-2A45-A024-FD2AA655A089}" type="pres">
      <dgm:prSet presAssocID="{01E186A2-5114-2343-AC8C-B548E51A8E1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EE4C9-32D8-7A40-841E-9A5466CC7B0F}" type="pres">
      <dgm:prSet presAssocID="{01E186A2-5114-2343-AC8C-B548E51A8E19}" presName="accent_3" presStyleCnt="0"/>
      <dgm:spPr/>
    </dgm:pt>
    <dgm:pt modelId="{3BF2F214-D3B1-8048-BB42-1DECFDA05D0C}" type="pres">
      <dgm:prSet presAssocID="{01E186A2-5114-2343-AC8C-B548E51A8E19}" presName="accentRepeatNode" presStyleLbl="solidFgAcc1" presStyleIdx="2" presStyleCnt="4"/>
      <dgm:spPr/>
    </dgm:pt>
    <dgm:pt modelId="{D44A4D59-184B-DF4B-B245-B76FDA132D2E}" type="pres">
      <dgm:prSet presAssocID="{113530C6-CFAA-1C49-A407-595E07C1ED7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425D5-8456-5D48-BA28-476EF5DE9072}" type="pres">
      <dgm:prSet presAssocID="{113530C6-CFAA-1C49-A407-595E07C1ED7C}" presName="accent_4" presStyleCnt="0"/>
      <dgm:spPr/>
    </dgm:pt>
    <dgm:pt modelId="{89CECDED-98B2-3245-A30E-22E169BF6AB7}" type="pres">
      <dgm:prSet presAssocID="{113530C6-CFAA-1C49-A407-595E07C1ED7C}" presName="accentRepeatNode" presStyleLbl="solidFgAcc1" presStyleIdx="3" presStyleCnt="4"/>
      <dgm:spPr/>
    </dgm:pt>
  </dgm:ptLst>
  <dgm:cxnLst>
    <dgm:cxn modelId="{05023182-3013-3B4D-9677-1E08A6E89B75}" srcId="{6BFFFB07-04A5-5647-801E-5D6539CCD0B5}" destId="{113530C6-CFAA-1C49-A407-595E07C1ED7C}" srcOrd="3" destOrd="0" parTransId="{7DCB8DAD-679B-F842-8FA1-2F53A92489DC}" sibTransId="{EBCD0618-DC7B-4645-874B-DBFE10668ABC}"/>
    <dgm:cxn modelId="{829D43F8-BC5D-9D4B-8EBC-BF3A71F26597}" srcId="{6BFFFB07-04A5-5647-801E-5D6539CCD0B5}" destId="{01E186A2-5114-2343-AC8C-B548E51A8E19}" srcOrd="2" destOrd="0" parTransId="{967EBA39-5C19-0E43-8429-A9ECEE7CA53F}" sibTransId="{277044D6-8248-C441-8E1A-1E7A5D4E994B}"/>
    <dgm:cxn modelId="{1AC400A1-002A-1444-BD46-23BD90E160B6}" type="presOf" srcId="{6BFFFB07-04A5-5647-801E-5D6539CCD0B5}" destId="{37D6B7AF-E2A9-3143-9E12-C3C480CBCEA0}" srcOrd="0" destOrd="0" presId="urn:microsoft.com/office/officeart/2008/layout/VerticalCurvedList"/>
    <dgm:cxn modelId="{A55AEA6A-74F1-5A4B-A451-81A56071218B}" type="presOf" srcId="{113530C6-CFAA-1C49-A407-595E07C1ED7C}" destId="{D44A4D59-184B-DF4B-B245-B76FDA132D2E}" srcOrd="0" destOrd="0" presId="urn:microsoft.com/office/officeart/2008/layout/VerticalCurvedList"/>
    <dgm:cxn modelId="{B3EE0E2E-C469-0347-B0C4-A39856B55D04}" type="presOf" srcId="{C03CB9D7-331B-E643-A64C-AEE64D9E5D10}" destId="{303DDC80-A6A2-CB43-916C-C601642F065E}" srcOrd="0" destOrd="0" presId="urn:microsoft.com/office/officeart/2008/layout/VerticalCurvedList"/>
    <dgm:cxn modelId="{12E2753D-2652-EC45-B4EB-23C57943F0EA}" srcId="{6BFFFB07-04A5-5647-801E-5D6539CCD0B5}" destId="{10046FE9-7607-A74D-A18E-2083CCEAFD6A}" srcOrd="1" destOrd="0" parTransId="{EA2411FE-0D86-CD41-BA75-E7E3868B2795}" sibTransId="{EBFB4932-AEBA-D24C-835A-E97F0CA9DC82}"/>
    <dgm:cxn modelId="{0CC83A02-9E70-014E-AD04-FF68C8E85563}" srcId="{6BFFFB07-04A5-5647-801E-5D6539CCD0B5}" destId="{5B63248C-6B62-D045-A62D-1800FE281946}" srcOrd="0" destOrd="0" parTransId="{2DA28059-9092-7B4F-85C7-AD10CC513089}" sibTransId="{C03CB9D7-331B-E643-A64C-AEE64D9E5D10}"/>
    <dgm:cxn modelId="{32FD56C3-0DB5-6847-AF38-F8AF588AE7B9}" type="presOf" srcId="{10046FE9-7607-A74D-A18E-2083CCEAFD6A}" destId="{C5E0FF70-0C67-3E44-85E8-59CA80A43A6C}" srcOrd="0" destOrd="0" presId="urn:microsoft.com/office/officeart/2008/layout/VerticalCurvedList"/>
    <dgm:cxn modelId="{56A41441-4FD7-0D4A-83E9-B83F36C14BD2}" type="presOf" srcId="{5B63248C-6B62-D045-A62D-1800FE281946}" destId="{602AD391-83A6-C740-A559-BBA551943E68}" srcOrd="0" destOrd="0" presId="urn:microsoft.com/office/officeart/2008/layout/VerticalCurvedList"/>
    <dgm:cxn modelId="{6F0E55B6-3B47-494C-81E5-A75C94EA70A9}" type="presOf" srcId="{01E186A2-5114-2343-AC8C-B548E51A8E19}" destId="{6AA411F7-18C4-2A45-A024-FD2AA655A089}" srcOrd="0" destOrd="0" presId="urn:microsoft.com/office/officeart/2008/layout/VerticalCurvedList"/>
    <dgm:cxn modelId="{EE9E0F7E-F18D-9444-8949-B434052F3D79}" type="presParOf" srcId="{37D6B7AF-E2A9-3143-9E12-C3C480CBCEA0}" destId="{DF68701E-E3F8-8349-BD34-275D7EDD1CFD}" srcOrd="0" destOrd="0" presId="urn:microsoft.com/office/officeart/2008/layout/VerticalCurvedList"/>
    <dgm:cxn modelId="{695812C9-E73F-6845-A7C2-63496F2ED40A}" type="presParOf" srcId="{DF68701E-E3F8-8349-BD34-275D7EDD1CFD}" destId="{E0EEE14C-C1A4-8745-B617-666AEBEB6415}" srcOrd="0" destOrd="0" presId="urn:microsoft.com/office/officeart/2008/layout/VerticalCurvedList"/>
    <dgm:cxn modelId="{206E98EF-28DC-4B4A-A249-646BFFFBA3B4}" type="presParOf" srcId="{E0EEE14C-C1A4-8745-B617-666AEBEB6415}" destId="{EC57411C-F2BB-3E42-A877-E033B56CEC3D}" srcOrd="0" destOrd="0" presId="urn:microsoft.com/office/officeart/2008/layout/VerticalCurvedList"/>
    <dgm:cxn modelId="{03A50DC5-2B9C-464C-B431-CE0D0946C075}" type="presParOf" srcId="{E0EEE14C-C1A4-8745-B617-666AEBEB6415}" destId="{303DDC80-A6A2-CB43-916C-C601642F065E}" srcOrd="1" destOrd="0" presId="urn:microsoft.com/office/officeart/2008/layout/VerticalCurvedList"/>
    <dgm:cxn modelId="{A6AB472D-C8D2-0F4C-9FA8-DA25C472AD78}" type="presParOf" srcId="{E0EEE14C-C1A4-8745-B617-666AEBEB6415}" destId="{BE887AE4-06F3-5E44-A74D-58FA52495594}" srcOrd="2" destOrd="0" presId="urn:microsoft.com/office/officeart/2008/layout/VerticalCurvedList"/>
    <dgm:cxn modelId="{6306FDC6-61FF-4647-BB9F-B529C93D6015}" type="presParOf" srcId="{E0EEE14C-C1A4-8745-B617-666AEBEB6415}" destId="{5896680D-75E7-6642-B7AE-706887764E89}" srcOrd="3" destOrd="0" presId="urn:microsoft.com/office/officeart/2008/layout/VerticalCurvedList"/>
    <dgm:cxn modelId="{970F83E1-FBF5-F34A-A640-460A46A2680E}" type="presParOf" srcId="{DF68701E-E3F8-8349-BD34-275D7EDD1CFD}" destId="{602AD391-83A6-C740-A559-BBA551943E68}" srcOrd="1" destOrd="0" presId="urn:microsoft.com/office/officeart/2008/layout/VerticalCurvedList"/>
    <dgm:cxn modelId="{F18319F6-121B-4F41-BC55-D7D7007B769D}" type="presParOf" srcId="{DF68701E-E3F8-8349-BD34-275D7EDD1CFD}" destId="{E79F279B-DF92-5F40-A9A2-BF2D539EA076}" srcOrd="2" destOrd="0" presId="urn:microsoft.com/office/officeart/2008/layout/VerticalCurvedList"/>
    <dgm:cxn modelId="{21BBB768-7C60-724B-BC32-604AEB8B8B96}" type="presParOf" srcId="{E79F279B-DF92-5F40-A9A2-BF2D539EA076}" destId="{546B5FF9-4BCA-FF43-9BEB-0571EB1DE9B6}" srcOrd="0" destOrd="0" presId="urn:microsoft.com/office/officeart/2008/layout/VerticalCurvedList"/>
    <dgm:cxn modelId="{706D023D-4180-964F-BA40-31DC0239169D}" type="presParOf" srcId="{DF68701E-E3F8-8349-BD34-275D7EDD1CFD}" destId="{C5E0FF70-0C67-3E44-85E8-59CA80A43A6C}" srcOrd="3" destOrd="0" presId="urn:microsoft.com/office/officeart/2008/layout/VerticalCurvedList"/>
    <dgm:cxn modelId="{A337CD49-41FE-DC41-977B-E1D58F9B9D01}" type="presParOf" srcId="{DF68701E-E3F8-8349-BD34-275D7EDD1CFD}" destId="{565A8A15-32F2-4445-985F-DCD5CFA09E9B}" srcOrd="4" destOrd="0" presId="urn:microsoft.com/office/officeart/2008/layout/VerticalCurvedList"/>
    <dgm:cxn modelId="{6EEAC4AC-A172-5147-9F0B-C925DC67B9F4}" type="presParOf" srcId="{565A8A15-32F2-4445-985F-DCD5CFA09E9B}" destId="{03595C05-7B72-CF48-9244-308644AF64F8}" srcOrd="0" destOrd="0" presId="urn:microsoft.com/office/officeart/2008/layout/VerticalCurvedList"/>
    <dgm:cxn modelId="{82D5ED42-0FCF-944D-AF5B-B1BBAD6C41F7}" type="presParOf" srcId="{DF68701E-E3F8-8349-BD34-275D7EDD1CFD}" destId="{6AA411F7-18C4-2A45-A024-FD2AA655A089}" srcOrd="5" destOrd="0" presId="urn:microsoft.com/office/officeart/2008/layout/VerticalCurvedList"/>
    <dgm:cxn modelId="{FFE320B6-6898-E744-9CCA-AE7546A2D22B}" type="presParOf" srcId="{DF68701E-E3F8-8349-BD34-275D7EDD1CFD}" destId="{643EE4C9-32D8-7A40-841E-9A5466CC7B0F}" srcOrd="6" destOrd="0" presId="urn:microsoft.com/office/officeart/2008/layout/VerticalCurvedList"/>
    <dgm:cxn modelId="{2F943A50-08C7-A04B-AB41-0DF09A2AC7BB}" type="presParOf" srcId="{643EE4C9-32D8-7A40-841E-9A5466CC7B0F}" destId="{3BF2F214-D3B1-8048-BB42-1DECFDA05D0C}" srcOrd="0" destOrd="0" presId="urn:microsoft.com/office/officeart/2008/layout/VerticalCurvedList"/>
    <dgm:cxn modelId="{914F20CD-7204-7749-9046-00FCA0FE17EA}" type="presParOf" srcId="{DF68701E-E3F8-8349-BD34-275D7EDD1CFD}" destId="{D44A4D59-184B-DF4B-B245-B76FDA132D2E}" srcOrd="7" destOrd="0" presId="urn:microsoft.com/office/officeart/2008/layout/VerticalCurvedList"/>
    <dgm:cxn modelId="{5E295FD4-5D8D-D94B-B1D0-3EDFA71ED70D}" type="presParOf" srcId="{DF68701E-E3F8-8349-BD34-275D7EDD1CFD}" destId="{243425D5-8456-5D48-BA28-476EF5DE9072}" srcOrd="8" destOrd="0" presId="urn:microsoft.com/office/officeart/2008/layout/VerticalCurvedList"/>
    <dgm:cxn modelId="{1CEF0C3A-304C-3A49-AE11-7D9D89E1CDB7}" type="presParOf" srcId="{243425D5-8456-5D48-BA28-476EF5DE9072}" destId="{89CECDED-98B2-3245-A30E-22E169BF6AB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8E849A-CC4B-3747-B318-172FC720DD55}" type="doc">
      <dgm:prSet loTypeId="urn:microsoft.com/office/officeart/2005/8/layout/process2" loCatId="" qsTypeId="urn:microsoft.com/office/officeart/2005/8/quickstyle/simple2" qsCatId="simple" csTypeId="urn:microsoft.com/office/officeart/2005/8/colors/accent2_1" csCatId="accent2" phldr="1"/>
      <dgm:spPr/>
    </dgm:pt>
    <dgm:pt modelId="{E4ACA9DD-293C-9E45-BB76-D1A9FF32BF4E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Generalize</a:t>
          </a:r>
          <a:endParaRPr lang="en-US" dirty="0">
            <a:solidFill>
              <a:schemeClr val="tx2"/>
            </a:solidFill>
          </a:endParaRPr>
        </a:p>
      </dgm:t>
    </dgm:pt>
    <dgm:pt modelId="{803785ED-DB9A-BC44-84B2-7907EF65D512}" type="parTrans" cxnId="{670D3FF3-FBFD-034F-AFBF-8FE5C9ED668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7CFA8DA5-B90A-8941-B612-790CDAA87BAD}" type="sibTrans" cxnId="{670D3FF3-FBFD-034F-AFBF-8FE5C9ED668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7B34324-97C7-4E4C-91D3-DD186BAF4DA2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Populate</a:t>
          </a:r>
          <a:endParaRPr lang="en-US" dirty="0">
            <a:solidFill>
              <a:schemeClr val="tx2"/>
            </a:solidFill>
          </a:endParaRPr>
        </a:p>
      </dgm:t>
    </dgm:pt>
    <dgm:pt modelId="{D5B73224-9FA4-1548-927F-0AAD99E0173C}" type="parTrans" cxnId="{5CA0582D-DEEC-C74E-9B8C-9B8D9EDDEDA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C322B96D-108B-6543-A398-ABD5885383B7}" type="sibTrans" cxnId="{5CA0582D-DEEC-C74E-9B8C-9B8D9EDDEDA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E004BE10-5CB7-D444-B9E9-4548DF046590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Classify</a:t>
          </a:r>
          <a:endParaRPr lang="en-US" dirty="0">
            <a:solidFill>
              <a:schemeClr val="tx2"/>
            </a:solidFill>
          </a:endParaRPr>
        </a:p>
      </dgm:t>
    </dgm:pt>
    <dgm:pt modelId="{8B59E3A6-0443-DF43-890B-4E445A303B0E}" type="parTrans" cxnId="{113F1EA8-7929-FD4C-AC47-4296D21D9791}">
      <dgm:prSet/>
      <dgm:spPr/>
      <dgm:t>
        <a:bodyPr/>
        <a:lstStyle/>
        <a:p>
          <a:endParaRPr lang="en-US"/>
        </a:p>
      </dgm:t>
    </dgm:pt>
    <dgm:pt modelId="{68FD6C39-7B10-7644-AD16-695069F3B7E5}" type="sibTrans" cxnId="{113F1EA8-7929-FD4C-AC47-4296D21D9791}">
      <dgm:prSet/>
      <dgm:spPr/>
      <dgm:t>
        <a:bodyPr/>
        <a:lstStyle/>
        <a:p>
          <a:endParaRPr lang="en-US"/>
        </a:p>
      </dgm:t>
    </dgm:pt>
    <dgm:pt modelId="{8E0627CB-F172-4E45-A054-10957E5E9A2B}" type="pres">
      <dgm:prSet presAssocID="{458E849A-CC4B-3747-B318-172FC720DD55}" presName="linearFlow" presStyleCnt="0">
        <dgm:presLayoutVars>
          <dgm:resizeHandles val="exact"/>
        </dgm:presLayoutVars>
      </dgm:prSet>
      <dgm:spPr/>
    </dgm:pt>
    <dgm:pt modelId="{D332F490-BB0C-DA4B-8640-F59282A90C45}" type="pres">
      <dgm:prSet presAssocID="{E4ACA9DD-293C-9E45-BB76-D1A9FF32BF4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585993-C8FE-9C4A-8AD9-6DF67507265F}" type="pres">
      <dgm:prSet presAssocID="{7CFA8DA5-B90A-8941-B612-790CDAA87BA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455EDE5-4F25-204E-9410-7FEE26C56763}" type="pres">
      <dgm:prSet presAssocID="{7CFA8DA5-B90A-8941-B612-790CDAA87BA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C4DF631-A65D-F44A-A66E-7D88AE77BF74}" type="pres">
      <dgm:prSet presAssocID="{E004BE10-5CB7-D444-B9E9-4548DF04659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CF04B-FDE7-2746-904B-975838B693EE}" type="pres">
      <dgm:prSet presAssocID="{68FD6C39-7B10-7644-AD16-695069F3B7E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F6C7B2D-F085-C34B-9796-90E2E17E67DE}" type="pres">
      <dgm:prSet presAssocID="{68FD6C39-7B10-7644-AD16-695069F3B7E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9B3F6A2-1ECF-1748-8E2E-0BC9513DA91D}" type="pres">
      <dgm:prSet presAssocID="{A7B34324-97C7-4E4C-91D3-DD186BAF4DA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CF6BD6-F08C-5644-9E4B-A49302070E94}" type="presOf" srcId="{E004BE10-5CB7-D444-B9E9-4548DF046590}" destId="{2C4DF631-A65D-F44A-A66E-7D88AE77BF74}" srcOrd="0" destOrd="0" presId="urn:microsoft.com/office/officeart/2005/8/layout/process2"/>
    <dgm:cxn modelId="{8040D790-B085-344A-99F1-449A60F153A7}" type="presOf" srcId="{7CFA8DA5-B90A-8941-B612-790CDAA87BAD}" destId="{6F585993-C8FE-9C4A-8AD9-6DF67507265F}" srcOrd="0" destOrd="0" presId="urn:microsoft.com/office/officeart/2005/8/layout/process2"/>
    <dgm:cxn modelId="{1D4979D3-1A91-FA4E-BDFC-0964197949FF}" type="presOf" srcId="{68FD6C39-7B10-7644-AD16-695069F3B7E5}" destId="{B3CCF04B-FDE7-2746-904B-975838B693EE}" srcOrd="0" destOrd="0" presId="urn:microsoft.com/office/officeart/2005/8/layout/process2"/>
    <dgm:cxn modelId="{1F7163A8-93E2-324F-964F-4B2C086109AD}" type="presOf" srcId="{E4ACA9DD-293C-9E45-BB76-D1A9FF32BF4E}" destId="{D332F490-BB0C-DA4B-8640-F59282A90C45}" srcOrd="0" destOrd="0" presId="urn:microsoft.com/office/officeart/2005/8/layout/process2"/>
    <dgm:cxn modelId="{85577FA8-6B04-DC4A-B109-5C70D633CC8D}" type="presOf" srcId="{458E849A-CC4B-3747-B318-172FC720DD55}" destId="{8E0627CB-F172-4E45-A054-10957E5E9A2B}" srcOrd="0" destOrd="0" presId="urn:microsoft.com/office/officeart/2005/8/layout/process2"/>
    <dgm:cxn modelId="{113F1EA8-7929-FD4C-AC47-4296D21D9791}" srcId="{458E849A-CC4B-3747-B318-172FC720DD55}" destId="{E004BE10-5CB7-D444-B9E9-4548DF046590}" srcOrd="1" destOrd="0" parTransId="{8B59E3A6-0443-DF43-890B-4E445A303B0E}" sibTransId="{68FD6C39-7B10-7644-AD16-695069F3B7E5}"/>
    <dgm:cxn modelId="{8C1ED199-1B8D-054D-9742-BB2650FA8D95}" type="presOf" srcId="{7CFA8DA5-B90A-8941-B612-790CDAA87BAD}" destId="{A455EDE5-4F25-204E-9410-7FEE26C56763}" srcOrd="1" destOrd="0" presId="urn:microsoft.com/office/officeart/2005/8/layout/process2"/>
    <dgm:cxn modelId="{12C35DEF-36FD-3046-8131-FBB4F2DBB157}" type="presOf" srcId="{68FD6C39-7B10-7644-AD16-695069F3B7E5}" destId="{EF6C7B2D-F085-C34B-9796-90E2E17E67DE}" srcOrd="1" destOrd="0" presId="urn:microsoft.com/office/officeart/2005/8/layout/process2"/>
    <dgm:cxn modelId="{670D3FF3-FBFD-034F-AFBF-8FE5C9ED668C}" srcId="{458E849A-CC4B-3747-B318-172FC720DD55}" destId="{E4ACA9DD-293C-9E45-BB76-D1A9FF32BF4E}" srcOrd="0" destOrd="0" parTransId="{803785ED-DB9A-BC44-84B2-7907EF65D512}" sibTransId="{7CFA8DA5-B90A-8941-B612-790CDAA87BAD}"/>
    <dgm:cxn modelId="{5CA0582D-DEEC-C74E-9B8C-9B8D9EDDEDA7}" srcId="{458E849A-CC4B-3747-B318-172FC720DD55}" destId="{A7B34324-97C7-4E4C-91D3-DD186BAF4DA2}" srcOrd="2" destOrd="0" parTransId="{D5B73224-9FA4-1548-927F-0AAD99E0173C}" sibTransId="{C322B96D-108B-6543-A398-ABD5885383B7}"/>
    <dgm:cxn modelId="{CF380CAA-9638-0749-A523-5E52F1BA7BD6}" type="presOf" srcId="{A7B34324-97C7-4E4C-91D3-DD186BAF4DA2}" destId="{C9B3F6A2-1ECF-1748-8E2E-0BC9513DA91D}" srcOrd="0" destOrd="0" presId="urn:microsoft.com/office/officeart/2005/8/layout/process2"/>
    <dgm:cxn modelId="{DB70E9A9-D77A-634E-88E9-303BF9F28164}" type="presParOf" srcId="{8E0627CB-F172-4E45-A054-10957E5E9A2B}" destId="{D332F490-BB0C-DA4B-8640-F59282A90C45}" srcOrd="0" destOrd="0" presId="urn:microsoft.com/office/officeart/2005/8/layout/process2"/>
    <dgm:cxn modelId="{B1340A2B-4C86-2C4E-BE8F-00F80F7E34BF}" type="presParOf" srcId="{8E0627CB-F172-4E45-A054-10957E5E9A2B}" destId="{6F585993-C8FE-9C4A-8AD9-6DF67507265F}" srcOrd="1" destOrd="0" presId="urn:microsoft.com/office/officeart/2005/8/layout/process2"/>
    <dgm:cxn modelId="{3A424480-86C8-4842-8DEB-C473CF94376F}" type="presParOf" srcId="{6F585993-C8FE-9C4A-8AD9-6DF67507265F}" destId="{A455EDE5-4F25-204E-9410-7FEE26C56763}" srcOrd="0" destOrd="0" presId="urn:microsoft.com/office/officeart/2005/8/layout/process2"/>
    <dgm:cxn modelId="{25BEC32E-1D48-CB41-9886-20C4E8E035ED}" type="presParOf" srcId="{8E0627CB-F172-4E45-A054-10957E5E9A2B}" destId="{2C4DF631-A65D-F44A-A66E-7D88AE77BF74}" srcOrd="2" destOrd="0" presId="urn:microsoft.com/office/officeart/2005/8/layout/process2"/>
    <dgm:cxn modelId="{62053A1E-F008-6342-9923-84A9B7F616C4}" type="presParOf" srcId="{8E0627CB-F172-4E45-A054-10957E5E9A2B}" destId="{B3CCF04B-FDE7-2746-904B-975838B693EE}" srcOrd="3" destOrd="0" presId="urn:microsoft.com/office/officeart/2005/8/layout/process2"/>
    <dgm:cxn modelId="{BBAE7E39-F7DB-9942-8A7A-CDE577B1C82A}" type="presParOf" srcId="{B3CCF04B-FDE7-2746-904B-975838B693EE}" destId="{EF6C7B2D-F085-C34B-9796-90E2E17E67DE}" srcOrd="0" destOrd="0" presId="urn:microsoft.com/office/officeart/2005/8/layout/process2"/>
    <dgm:cxn modelId="{15C14406-7FC8-5548-A661-CCAE01C6D14B}" type="presParOf" srcId="{8E0627CB-F172-4E45-A054-10957E5E9A2B}" destId="{C9B3F6A2-1ECF-1748-8E2E-0BC9513DA91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FFFB07-04A5-5647-801E-5D6539CCD0B5}" type="doc">
      <dgm:prSet loTypeId="urn:microsoft.com/office/officeart/2008/layout/VerticalCurvedList" loCatId="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0046FE9-7607-A74D-A18E-2083CCEAFD6A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800" dirty="0" smtClean="0"/>
            <a:t>Where is (faculty)’s office?</a:t>
          </a:r>
          <a:endParaRPr lang="en-US" sz="2800" dirty="0"/>
        </a:p>
      </dgm:t>
    </dgm:pt>
    <dgm:pt modelId="{EA2411FE-0D86-CD41-BA75-E7E3868B2795}" type="parTrans" cxnId="{12E2753D-2652-EC45-B4EB-23C57943F0EA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EBFB4932-AEBA-D24C-835A-E97F0CA9DC82}" type="sibTrans" cxnId="{12E2753D-2652-EC45-B4EB-23C57943F0EA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01E186A2-5114-2343-AC8C-B548E51A8E19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800" dirty="0" smtClean="0"/>
            <a:t>(faculty)’s office is in (room). [query]</a:t>
          </a:r>
          <a:endParaRPr lang="en-US" sz="2800" dirty="0"/>
        </a:p>
      </dgm:t>
    </dgm:pt>
    <dgm:pt modelId="{967EBA39-5C19-0E43-8429-A9ECEE7CA53F}" type="parTrans" cxnId="{829D43F8-BC5D-9D4B-8EBC-BF3A71F26597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277044D6-8248-C441-8E1A-1E7A5D4E994B}" type="sibTrans" cxnId="{829D43F8-BC5D-9D4B-8EBC-BF3A71F26597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113530C6-CFAA-1C49-A407-595E07C1ED7C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800" dirty="0" err="1" smtClean="0"/>
            <a:t>Vokolos</a:t>
          </a:r>
          <a:r>
            <a:rPr lang="en-US" sz="2800" dirty="0" smtClean="0"/>
            <a:t>’ office is in University Crossings 131.</a:t>
          </a:r>
          <a:endParaRPr lang="en-US" sz="2800" dirty="0"/>
        </a:p>
      </dgm:t>
    </dgm:pt>
    <dgm:pt modelId="{7DCB8DAD-679B-F842-8FA1-2F53A92489DC}" type="parTrans" cxnId="{05023182-3013-3B4D-9677-1E08A6E89B75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EBCD0618-DC7B-4645-874B-DBFE10668ABC}" type="sibTrans" cxnId="{05023182-3013-3B4D-9677-1E08A6E89B75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5B63248C-6B62-D045-A62D-1800FE281946}">
      <dgm:prSet custT="1"/>
      <dgm:spPr/>
      <dgm:t>
        <a:bodyPr/>
        <a:lstStyle/>
        <a:p>
          <a:r>
            <a:rPr lang="en-US" sz="2800" smtClean="0"/>
            <a:t>Where is Vokolos’ office?</a:t>
          </a:r>
          <a:endParaRPr lang="en-US" sz="2800" dirty="0"/>
        </a:p>
      </dgm:t>
    </dgm:pt>
    <dgm:pt modelId="{2DA28059-9092-7B4F-85C7-AD10CC513089}" type="parTrans" cxnId="{0CC83A02-9E70-014E-AD04-FF68C8E85563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C03CB9D7-331B-E643-A64C-AEE64D9E5D10}" type="sibTrans" cxnId="{0CC83A02-9E70-014E-AD04-FF68C8E85563}">
      <dgm:prSet/>
      <dgm:spPr/>
      <dgm:t>
        <a:bodyPr/>
        <a:lstStyle/>
        <a:p>
          <a:endParaRPr lang="en-US" sz="1600">
            <a:solidFill>
              <a:schemeClr val="tx2"/>
            </a:solidFill>
          </a:endParaRPr>
        </a:p>
      </dgm:t>
    </dgm:pt>
    <dgm:pt modelId="{37D6B7AF-E2A9-3143-9E12-C3C480CBCEA0}" type="pres">
      <dgm:prSet presAssocID="{6BFFFB07-04A5-5647-801E-5D6539CCD0B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F68701E-E3F8-8349-BD34-275D7EDD1CFD}" type="pres">
      <dgm:prSet presAssocID="{6BFFFB07-04A5-5647-801E-5D6539CCD0B5}" presName="Name1" presStyleCnt="0"/>
      <dgm:spPr/>
    </dgm:pt>
    <dgm:pt modelId="{E0EEE14C-C1A4-8745-B617-666AEBEB6415}" type="pres">
      <dgm:prSet presAssocID="{6BFFFB07-04A5-5647-801E-5D6539CCD0B5}" presName="cycle" presStyleCnt="0"/>
      <dgm:spPr/>
    </dgm:pt>
    <dgm:pt modelId="{EC57411C-F2BB-3E42-A877-E033B56CEC3D}" type="pres">
      <dgm:prSet presAssocID="{6BFFFB07-04A5-5647-801E-5D6539CCD0B5}" presName="srcNode" presStyleLbl="node1" presStyleIdx="0" presStyleCnt="4"/>
      <dgm:spPr/>
    </dgm:pt>
    <dgm:pt modelId="{303DDC80-A6A2-CB43-916C-C601642F065E}" type="pres">
      <dgm:prSet presAssocID="{6BFFFB07-04A5-5647-801E-5D6539CCD0B5}" presName="conn" presStyleLbl="parChTrans1D2" presStyleIdx="0" presStyleCnt="1"/>
      <dgm:spPr/>
      <dgm:t>
        <a:bodyPr/>
        <a:lstStyle/>
        <a:p>
          <a:endParaRPr lang="en-US"/>
        </a:p>
      </dgm:t>
    </dgm:pt>
    <dgm:pt modelId="{BE887AE4-06F3-5E44-A74D-58FA52495594}" type="pres">
      <dgm:prSet presAssocID="{6BFFFB07-04A5-5647-801E-5D6539CCD0B5}" presName="extraNode" presStyleLbl="node1" presStyleIdx="0" presStyleCnt="4"/>
      <dgm:spPr/>
    </dgm:pt>
    <dgm:pt modelId="{5896680D-75E7-6642-B7AE-706887764E89}" type="pres">
      <dgm:prSet presAssocID="{6BFFFB07-04A5-5647-801E-5D6539CCD0B5}" presName="dstNode" presStyleLbl="node1" presStyleIdx="0" presStyleCnt="4"/>
      <dgm:spPr/>
    </dgm:pt>
    <dgm:pt modelId="{602AD391-83A6-C740-A559-BBA551943E68}" type="pres">
      <dgm:prSet presAssocID="{5B63248C-6B62-D045-A62D-1800FE28194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F279B-DF92-5F40-A9A2-BF2D539EA076}" type="pres">
      <dgm:prSet presAssocID="{5B63248C-6B62-D045-A62D-1800FE281946}" presName="accent_1" presStyleCnt="0"/>
      <dgm:spPr/>
    </dgm:pt>
    <dgm:pt modelId="{546B5FF9-4BCA-FF43-9BEB-0571EB1DE9B6}" type="pres">
      <dgm:prSet presAssocID="{5B63248C-6B62-D045-A62D-1800FE281946}" presName="accentRepeatNode" presStyleLbl="solidFgAcc1" presStyleIdx="0" presStyleCnt="4"/>
      <dgm:spPr/>
    </dgm:pt>
    <dgm:pt modelId="{C5E0FF70-0C67-3E44-85E8-59CA80A43A6C}" type="pres">
      <dgm:prSet presAssocID="{10046FE9-7607-A74D-A18E-2083CCEAFD6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A8A15-32F2-4445-985F-DCD5CFA09E9B}" type="pres">
      <dgm:prSet presAssocID="{10046FE9-7607-A74D-A18E-2083CCEAFD6A}" presName="accent_2" presStyleCnt="0"/>
      <dgm:spPr/>
    </dgm:pt>
    <dgm:pt modelId="{03595C05-7B72-CF48-9244-308644AF64F8}" type="pres">
      <dgm:prSet presAssocID="{10046FE9-7607-A74D-A18E-2083CCEAFD6A}" presName="accentRepeatNode" presStyleLbl="solidFgAcc1" presStyleIdx="1" presStyleCnt="4"/>
      <dgm:spPr/>
    </dgm:pt>
    <dgm:pt modelId="{6AA411F7-18C4-2A45-A024-FD2AA655A089}" type="pres">
      <dgm:prSet presAssocID="{01E186A2-5114-2343-AC8C-B548E51A8E1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EE4C9-32D8-7A40-841E-9A5466CC7B0F}" type="pres">
      <dgm:prSet presAssocID="{01E186A2-5114-2343-AC8C-B548E51A8E19}" presName="accent_3" presStyleCnt="0"/>
      <dgm:spPr/>
    </dgm:pt>
    <dgm:pt modelId="{3BF2F214-D3B1-8048-BB42-1DECFDA05D0C}" type="pres">
      <dgm:prSet presAssocID="{01E186A2-5114-2343-AC8C-B548E51A8E19}" presName="accentRepeatNode" presStyleLbl="solidFgAcc1" presStyleIdx="2" presStyleCnt="4"/>
      <dgm:spPr/>
    </dgm:pt>
    <dgm:pt modelId="{D44A4D59-184B-DF4B-B245-B76FDA132D2E}" type="pres">
      <dgm:prSet presAssocID="{113530C6-CFAA-1C49-A407-595E07C1ED7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425D5-8456-5D48-BA28-476EF5DE9072}" type="pres">
      <dgm:prSet presAssocID="{113530C6-CFAA-1C49-A407-595E07C1ED7C}" presName="accent_4" presStyleCnt="0"/>
      <dgm:spPr/>
    </dgm:pt>
    <dgm:pt modelId="{89CECDED-98B2-3245-A30E-22E169BF6AB7}" type="pres">
      <dgm:prSet presAssocID="{113530C6-CFAA-1C49-A407-595E07C1ED7C}" presName="accentRepeatNode" presStyleLbl="solidFgAcc1" presStyleIdx="3" presStyleCnt="4"/>
      <dgm:spPr/>
    </dgm:pt>
  </dgm:ptLst>
  <dgm:cxnLst>
    <dgm:cxn modelId="{05023182-3013-3B4D-9677-1E08A6E89B75}" srcId="{6BFFFB07-04A5-5647-801E-5D6539CCD0B5}" destId="{113530C6-CFAA-1C49-A407-595E07C1ED7C}" srcOrd="3" destOrd="0" parTransId="{7DCB8DAD-679B-F842-8FA1-2F53A92489DC}" sibTransId="{EBCD0618-DC7B-4645-874B-DBFE10668ABC}"/>
    <dgm:cxn modelId="{829D43F8-BC5D-9D4B-8EBC-BF3A71F26597}" srcId="{6BFFFB07-04A5-5647-801E-5D6539CCD0B5}" destId="{01E186A2-5114-2343-AC8C-B548E51A8E19}" srcOrd="2" destOrd="0" parTransId="{967EBA39-5C19-0E43-8429-A9ECEE7CA53F}" sibTransId="{277044D6-8248-C441-8E1A-1E7A5D4E994B}"/>
    <dgm:cxn modelId="{614F49B3-F7A3-5140-A084-5E42018C84FC}" type="presOf" srcId="{01E186A2-5114-2343-AC8C-B548E51A8E19}" destId="{6AA411F7-18C4-2A45-A024-FD2AA655A089}" srcOrd="0" destOrd="0" presId="urn:microsoft.com/office/officeart/2008/layout/VerticalCurvedList"/>
    <dgm:cxn modelId="{AF8124E8-E020-BF40-BF6E-F9EF10025849}" type="presOf" srcId="{5B63248C-6B62-D045-A62D-1800FE281946}" destId="{602AD391-83A6-C740-A559-BBA551943E68}" srcOrd="0" destOrd="0" presId="urn:microsoft.com/office/officeart/2008/layout/VerticalCurvedList"/>
    <dgm:cxn modelId="{0A6AAF3E-E195-5649-AC71-C02F301FF81E}" type="presOf" srcId="{10046FE9-7607-A74D-A18E-2083CCEAFD6A}" destId="{C5E0FF70-0C67-3E44-85E8-59CA80A43A6C}" srcOrd="0" destOrd="0" presId="urn:microsoft.com/office/officeart/2008/layout/VerticalCurvedList"/>
    <dgm:cxn modelId="{8609F529-8A33-9B42-8868-27ADCBD91083}" type="presOf" srcId="{6BFFFB07-04A5-5647-801E-5D6539CCD0B5}" destId="{37D6B7AF-E2A9-3143-9E12-C3C480CBCEA0}" srcOrd="0" destOrd="0" presId="urn:microsoft.com/office/officeart/2008/layout/VerticalCurvedList"/>
    <dgm:cxn modelId="{12E2753D-2652-EC45-B4EB-23C57943F0EA}" srcId="{6BFFFB07-04A5-5647-801E-5D6539CCD0B5}" destId="{10046FE9-7607-A74D-A18E-2083CCEAFD6A}" srcOrd="1" destOrd="0" parTransId="{EA2411FE-0D86-CD41-BA75-E7E3868B2795}" sibTransId="{EBFB4932-AEBA-D24C-835A-E97F0CA9DC82}"/>
    <dgm:cxn modelId="{0CC83A02-9E70-014E-AD04-FF68C8E85563}" srcId="{6BFFFB07-04A5-5647-801E-5D6539CCD0B5}" destId="{5B63248C-6B62-D045-A62D-1800FE281946}" srcOrd="0" destOrd="0" parTransId="{2DA28059-9092-7B4F-85C7-AD10CC513089}" sibTransId="{C03CB9D7-331B-E643-A64C-AEE64D9E5D10}"/>
    <dgm:cxn modelId="{DF0EEF84-60DB-CF4E-B5E2-3D7D003F66DF}" type="presOf" srcId="{C03CB9D7-331B-E643-A64C-AEE64D9E5D10}" destId="{303DDC80-A6A2-CB43-916C-C601642F065E}" srcOrd="0" destOrd="0" presId="urn:microsoft.com/office/officeart/2008/layout/VerticalCurvedList"/>
    <dgm:cxn modelId="{12091F7A-48CA-BD43-AEDA-6C96253A8DAA}" type="presOf" srcId="{113530C6-CFAA-1C49-A407-595E07C1ED7C}" destId="{D44A4D59-184B-DF4B-B245-B76FDA132D2E}" srcOrd="0" destOrd="0" presId="urn:microsoft.com/office/officeart/2008/layout/VerticalCurvedList"/>
    <dgm:cxn modelId="{67EA1979-A74B-2549-9313-617F9DD4466F}" type="presParOf" srcId="{37D6B7AF-E2A9-3143-9E12-C3C480CBCEA0}" destId="{DF68701E-E3F8-8349-BD34-275D7EDD1CFD}" srcOrd="0" destOrd="0" presId="urn:microsoft.com/office/officeart/2008/layout/VerticalCurvedList"/>
    <dgm:cxn modelId="{9C63D7E3-8D7E-7644-A2F7-5E852C48B283}" type="presParOf" srcId="{DF68701E-E3F8-8349-BD34-275D7EDD1CFD}" destId="{E0EEE14C-C1A4-8745-B617-666AEBEB6415}" srcOrd="0" destOrd="0" presId="urn:microsoft.com/office/officeart/2008/layout/VerticalCurvedList"/>
    <dgm:cxn modelId="{F64797B9-53DD-1041-AE43-BB3657258AA9}" type="presParOf" srcId="{E0EEE14C-C1A4-8745-B617-666AEBEB6415}" destId="{EC57411C-F2BB-3E42-A877-E033B56CEC3D}" srcOrd="0" destOrd="0" presId="urn:microsoft.com/office/officeart/2008/layout/VerticalCurvedList"/>
    <dgm:cxn modelId="{5B939978-966D-DA40-90C9-96690D656695}" type="presParOf" srcId="{E0EEE14C-C1A4-8745-B617-666AEBEB6415}" destId="{303DDC80-A6A2-CB43-916C-C601642F065E}" srcOrd="1" destOrd="0" presId="urn:microsoft.com/office/officeart/2008/layout/VerticalCurvedList"/>
    <dgm:cxn modelId="{6273309D-CC28-8146-96FF-A757ECED1018}" type="presParOf" srcId="{E0EEE14C-C1A4-8745-B617-666AEBEB6415}" destId="{BE887AE4-06F3-5E44-A74D-58FA52495594}" srcOrd="2" destOrd="0" presId="urn:microsoft.com/office/officeart/2008/layout/VerticalCurvedList"/>
    <dgm:cxn modelId="{29F94FD3-A78F-0340-AB14-67BB69537857}" type="presParOf" srcId="{E0EEE14C-C1A4-8745-B617-666AEBEB6415}" destId="{5896680D-75E7-6642-B7AE-706887764E89}" srcOrd="3" destOrd="0" presId="urn:microsoft.com/office/officeart/2008/layout/VerticalCurvedList"/>
    <dgm:cxn modelId="{C959C973-9FCB-1C4D-AB62-2A18D1EC82D6}" type="presParOf" srcId="{DF68701E-E3F8-8349-BD34-275D7EDD1CFD}" destId="{602AD391-83A6-C740-A559-BBA551943E68}" srcOrd="1" destOrd="0" presId="urn:microsoft.com/office/officeart/2008/layout/VerticalCurvedList"/>
    <dgm:cxn modelId="{B870C171-D0FB-FB40-8D4D-20E769985187}" type="presParOf" srcId="{DF68701E-E3F8-8349-BD34-275D7EDD1CFD}" destId="{E79F279B-DF92-5F40-A9A2-BF2D539EA076}" srcOrd="2" destOrd="0" presId="urn:microsoft.com/office/officeart/2008/layout/VerticalCurvedList"/>
    <dgm:cxn modelId="{47193865-16E5-8940-A3D0-94A9560E2B04}" type="presParOf" srcId="{E79F279B-DF92-5F40-A9A2-BF2D539EA076}" destId="{546B5FF9-4BCA-FF43-9BEB-0571EB1DE9B6}" srcOrd="0" destOrd="0" presId="urn:microsoft.com/office/officeart/2008/layout/VerticalCurvedList"/>
    <dgm:cxn modelId="{56A87FF0-78A5-0D43-AC09-A45961EDAA5D}" type="presParOf" srcId="{DF68701E-E3F8-8349-BD34-275D7EDD1CFD}" destId="{C5E0FF70-0C67-3E44-85E8-59CA80A43A6C}" srcOrd="3" destOrd="0" presId="urn:microsoft.com/office/officeart/2008/layout/VerticalCurvedList"/>
    <dgm:cxn modelId="{E0A052F0-A277-C940-8EAD-87CF0E9A19AB}" type="presParOf" srcId="{DF68701E-E3F8-8349-BD34-275D7EDD1CFD}" destId="{565A8A15-32F2-4445-985F-DCD5CFA09E9B}" srcOrd="4" destOrd="0" presId="urn:microsoft.com/office/officeart/2008/layout/VerticalCurvedList"/>
    <dgm:cxn modelId="{B27008A0-2837-0645-9F96-18E4E960500B}" type="presParOf" srcId="{565A8A15-32F2-4445-985F-DCD5CFA09E9B}" destId="{03595C05-7B72-CF48-9244-308644AF64F8}" srcOrd="0" destOrd="0" presId="urn:microsoft.com/office/officeart/2008/layout/VerticalCurvedList"/>
    <dgm:cxn modelId="{1346AA3E-F12D-CB4C-8319-BD3BAF2C44AB}" type="presParOf" srcId="{DF68701E-E3F8-8349-BD34-275D7EDD1CFD}" destId="{6AA411F7-18C4-2A45-A024-FD2AA655A089}" srcOrd="5" destOrd="0" presId="urn:microsoft.com/office/officeart/2008/layout/VerticalCurvedList"/>
    <dgm:cxn modelId="{F2BB5A3F-EEA4-4640-9650-56CB202B62AC}" type="presParOf" srcId="{DF68701E-E3F8-8349-BD34-275D7EDD1CFD}" destId="{643EE4C9-32D8-7A40-841E-9A5466CC7B0F}" srcOrd="6" destOrd="0" presId="urn:microsoft.com/office/officeart/2008/layout/VerticalCurvedList"/>
    <dgm:cxn modelId="{E9913174-B21A-6B45-9C29-AC36CFC18AC5}" type="presParOf" srcId="{643EE4C9-32D8-7A40-841E-9A5466CC7B0F}" destId="{3BF2F214-D3B1-8048-BB42-1DECFDA05D0C}" srcOrd="0" destOrd="0" presId="urn:microsoft.com/office/officeart/2008/layout/VerticalCurvedList"/>
    <dgm:cxn modelId="{79761B96-B879-7E42-A037-4A1670F394B9}" type="presParOf" srcId="{DF68701E-E3F8-8349-BD34-275D7EDD1CFD}" destId="{D44A4D59-184B-DF4B-B245-B76FDA132D2E}" srcOrd="7" destOrd="0" presId="urn:microsoft.com/office/officeart/2008/layout/VerticalCurvedList"/>
    <dgm:cxn modelId="{649526B9-F045-1045-B4B4-452E62420BE4}" type="presParOf" srcId="{DF68701E-E3F8-8349-BD34-275D7EDD1CFD}" destId="{243425D5-8456-5D48-BA28-476EF5DE9072}" srcOrd="8" destOrd="0" presId="urn:microsoft.com/office/officeart/2008/layout/VerticalCurvedList"/>
    <dgm:cxn modelId="{AC5519A7-6B75-D546-9076-53914C85948F}" type="presParOf" srcId="{243425D5-8456-5D48-BA28-476EF5DE9072}" destId="{89CECDED-98B2-3245-A30E-22E169BF6AB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58E849A-CC4B-3747-B318-172FC720DD55}" type="doc">
      <dgm:prSet loTypeId="urn:microsoft.com/office/officeart/2005/8/layout/process2" loCatId="" qsTypeId="urn:microsoft.com/office/officeart/2005/8/quickstyle/simple2" qsCatId="simple" csTypeId="urn:microsoft.com/office/officeart/2005/8/colors/accent2_1" csCatId="accent2" phldr="1"/>
      <dgm:spPr/>
    </dgm:pt>
    <dgm:pt modelId="{E4ACA9DD-293C-9E45-BB76-D1A9FF32BF4E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Generalize</a:t>
          </a:r>
          <a:endParaRPr lang="en-US" dirty="0">
            <a:solidFill>
              <a:schemeClr val="tx2"/>
            </a:solidFill>
          </a:endParaRPr>
        </a:p>
      </dgm:t>
    </dgm:pt>
    <dgm:pt modelId="{803785ED-DB9A-BC44-84B2-7907EF65D512}" type="parTrans" cxnId="{670D3FF3-FBFD-034F-AFBF-8FE5C9ED668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7CFA8DA5-B90A-8941-B612-790CDAA87BAD}" type="sibTrans" cxnId="{670D3FF3-FBFD-034F-AFBF-8FE5C9ED668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7B34324-97C7-4E4C-91D3-DD186BAF4DA2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Populate</a:t>
          </a:r>
          <a:endParaRPr lang="en-US" dirty="0">
            <a:solidFill>
              <a:schemeClr val="tx2"/>
            </a:solidFill>
          </a:endParaRPr>
        </a:p>
      </dgm:t>
    </dgm:pt>
    <dgm:pt modelId="{D5B73224-9FA4-1548-927F-0AAD99E0173C}" type="parTrans" cxnId="{5CA0582D-DEEC-C74E-9B8C-9B8D9EDDEDA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C322B96D-108B-6543-A398-ABD5885383B7}" type="sibTrans" cxnId="{5CA0582D-DEEC-C74E-9B8C-9B8D9EDDEDA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E004BE10-5CB7-D444-B9E9-4548DF046590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Classify</a:t>
          </a:r>
          <a:endParaRPr lang="en-US" dirty="0">
            <a:solidFill>
              <a:schemeClr val="tx2"/>
            </a:solidFill>
          </a:endParaRPr>
        </a:p>
      </dgm:t>
    </dgm:pt>
    <dgm:pt modelId="{8B59E3A6-0443-DF43-890B-4E445A303B0E}" type="parTrans" cxnId="{113F1EA8-7929-FD4C-AC47-4296D21D9791}">
      <dgm:prSet/>
      <dgm:spPr/>
      <dgm:t>
        <a:bodyPr/>
        <a:lstStyle/>
        <a:p>
          <a:endParaRPr lang="en-US"/>
        </a:p>
      </dgm:t>
    </dgm:pt>
    <dgm:pt modelId="{68FD6C39-7B10-7644-AD16-695069F3B7E5}" type="sibTrans" cxnId="{113F1EA8-7929-FD4C-AC47-4296D21D9791}">
      <dgm:prSet/>
      <dgm:spPr/>
      <dgm:t>
        <a:bodyPr/>
        <a:lstStyle/>
        <a:p>
          <a:endParaRPr lang="en-US"/>
        </a:p>
      </dgm:t>
    </dgm:pt>
    <dgm:pt modelId="{8E0627CB-F172-4E45-A054-10957E5E9A2B}" type="pres">
      <dgm:prSet presAssocID="{458E849A-CC4B-3747-B318-172FC720DD55}" presName="linearFlow" presStyleCnt="0">
        <dgm:presLayoutVars>
          <dgm:resizeHandles val="exact"/>
        </dgm:presLayoutVars>
      </dgm:prSet>
      <dgm:spPr/>
    </dgm:pt>
    <dgm:pt modelId="{D332F490-BB0C-DA4B-8640-F59282A90C45}" type="pres">
      <dgm:prSet presAssocID="{E4ACA9DD-293C-9E45-BB76-D1A9FF32BF4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585993-C8FE-9C4A-8AD9-6DF67507265F}" type="pres">
      <dgm:prSet presAssocID="{7CFA8DA5-B90A-8941-B612-790CDAA87BA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455EDE5-4F25-204E-9410-7FEE26C56763}" type="pres">
      <dgm:prSet presAssocID="{7CFA8DA5-B90A-8941-B612-790CDAA87BA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C4DF631-A65D-F44A-A66E-7D88AE77BF74}" type="pres">
      <dgm:prSet presAssocID="{E004BE10-5CB7-D444-B9E9-4548DF04659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CF04B-FDE7-2746-904B-975838B693EE}" type="pres">
      <dgm:prSet presAssocID="{68FD6C39-7B10-7644-AD16-695069F3B7E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F6C7B2D-F085-C34B-9796-90E2E17E67DE}" type="pres">
      <dgm:prSet presAssocID="{68FD6C39-7B10-7644-AD16-695069F3B7E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9B3F6A2-1ECF-1748-8E2E-0BC9513DA91D}" type="pres">
      <dgm:prSet presAssocID="{A7B34324-97C7-4E4C-91D3-DD186BAF4DA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060A86-B4F2-9D4D-BC4C-B7D99D979418}" type="presOf" srcId="{7CFA8DA5-B90A-8941-B612-790CDAA87BAD}" destId="{6F585993-C8FE-9C4A-8AD9-6DF67507265F}" srcOrd="0" destOrd="0" presId="urn:microsoft.com/office/officeart/2005/8/layout/process2"/>
    <dgm:cxn modelId="{713B07A7-1967-904B-8671-F9EC98F42321}" type="presOf" srcId="{A7B34324-97C7-4E4C-91D3-DD186BAF4DA2}" destId="{C9B3F6A2-1ECF-1748-8E2E-0BC9513DA91D}" srcOrd="0" destOrd="0" presId="urn:microsoft.com/office/officeart/2005/8/layout/process2"/>
    <dgm:cxn modelId="{4DC91943-DD8B-F240-AE2D-EDDE32897F8D}" type="presOf" srcId="{E4ACA9DD-293C-9E45-BB76-D1A9FF32BF4E}" destId="{D332F490-BB0C-DA4B-8640-F59282A90C45}" srcOrd="0" destOrd="0" presId="urn:microsoft.com/office/officeart/2005/8/layout/process2"/>
    <dgm:cxn modelId="{82521190-3985-DC4B-BF21-FD3374E43DA9}" type="presOf" srcId="{68FD6C39-7B10-7644-AD16-695069F3B7E5}" destId="{B3CCF04B-FDE7-2746-904B-975838B693EE}" srcOrd="0" destOrd="0" presId="urn:microsoft.com/office/officeart/2005/8/layout/process2"/>
    <dgm:cxn modelId="{D4852602-022F-F949-B88A-95406E198C27}" type="presOf" srcId="{E004BE10-5CB7-D444-B9E9-4548DF046590}" destId="{2C4DF631-A65D-F44A-A66E-7D88AE77BF74}" srcOrd="0" destOrd="0" presId="urn:microsoft.com/office/officeart/2005/8/layout/process2"/>
    <dgm:cxn modelId="{922F8EA6-6C7A-ED46-A84B-ED9EDBED030F}" type="presOf" srcId="{68FD6C39-7B10-7644-AD16-695069F3B7E5}" destId="{EF6C7B2D-F085-C34B-9796-90E2E17E67DE}" srcOrd="1" destOrd="0" presId="urn:microsoft.com/office/officeart/2005/8/layout/process2"/>
    <dgm:cxn modelId="{3C590713-B422-384E-B2B6-96F9EFC071FF}" type="presOf" srcId="{458E849A-CC4B-3747-B318-172FC720DD55}" destId="{8E0627CB-F172-4E45-A054-10957E5E9A2B}" srcOrd="0" destOrd="0" presId="urn:microsoft.com/office/officeart/2005/8/layout/process2"/>
    <dgm:cxn modelId="{113F1EA8-7929-FD4C-AC47-4296D21D9791}" srcId="{458E849A-CC4B-3747-B318-172FC720DD55}" destId="{E004BE10-5CB7-D444-B9E9-4548DF046590}" srcOrd="1" destOrd="0" parTransId="{8B59E3A6-0443-DF43-890B-4E445A303B0E}" sibTransId="{68FD6C39-7B10-7644-AD16-695069F3B7E5}"/>
    <dgm:cxn modelId="{9FE0CDB5-F850-0946-8707-2F464A7CA650}" type="presOf" srcId="{7CFA8DA5-B90A-8941-B612-790CDAA87BAD}" destId="{A455EDE5-4F25-204E-9410-7FEE26C56763}" srcOrd="1" destOrd="0" presId="urn:microsoft.com/office/officeart/2005/8/layout/process2"/>
    <dgm:cxn modelId="{670D3FF3-FBFD-034F-AFBF-8FE5C9ED668C}" srcId="{458E849A-CC4B-3747-B318-172FC720DD55}" destId="{E4ACA9DD-293C-9E45-BB76-D1A9FF32BF4E}" srcOrd="0" destOrd="0" parTransId="{803785ED-DB9A-BC44-84B2-7907EF65D512}" sibTransId="{7CFA8DA5-B90A-8941-B612-790CDAA87BAD}"/>
    <dgm:cxn modelId="{5CA0582D-DEEC-C74E-9B8C-9B8D9EDDEDA7}" srcId="{458E849A-CC4B-3747-B318-172FC720DD55}" destId="{A7B34324-97C7-4E4C-91D3-DD186BAF4DA2}" srcOrd="2" destOrd="0" parTransId="{D5B73224-9FA4-1548-927F-0AAD99E0173C}" sibTransId="{C322B96D-108B-6543-A398-ABD5885383B7}"/>
    <dgm:cxn modelId="{0687703A-DC1B-1240-9CD2-4652179CA55E}" type="presParOf" srcId="{8E0627CB-F172-4E45-A054-10957E5E9A2B}" destId="{D332F490-BB0C-DA4B-8640-F59282A90C45}" srcOrd="0" destOrd="0" presId="urn:microsoft.com/office/officeart/2005/8/layout/process2"/>
    <dgm:cxn modelId="{8F351CC7-AA0B-7840-AE6C-78E012213F9B}" type="presParOf" srcId="{8E0627CB-F172-4E45-A054-10957E5E9A2B}" destId="{6F585993-C8FE-9C4A-8AD9-6DF67507265F}" srcOrd="1" destOrd="0" presId="urn:microsoft.com/office/officeart/2005/8/layout/process2"/>
    <dgm:cxn modelId="{60B17A98-6984-CB40-A445-E0A32CCD57FE}" type="presParOf" srcId="{6F585993-C8FE-9C4A-8AD9-6DF67507265F}" destId="{A455EDE5-4F25-204E-9410-7FEE26C56763}" srcOrd="0" destOrd="0" presId="urn:microsoft.com/office/officeart/2005/8/layout/process2"/>
    <dgm:cxn modelId="{CAA7F30B-239C-A748-B810-8D77E4394F59}" type="presParOf" srcId="{8E0627CB-F172-4E45-A054-10957E5E9A2B}" destId="{2C4DF631-A65D-F44A-A66E-7D88AE77BF74}" srcOrd="2" destOrd="0" presId="urn:microsoft.com/office/officeart/2005/8/layout/process2"/>
    <dgm:cxn modelId="{177CBFB7-E65A-5542-AFE8-A93FA02AA156}" type="presParOf" srcId="{8E0627CB-F172-4E45-A054-10957E5E9A2B}" destId="{B3CCF04B-FDE7-2746-904B-975838B693EE}" srcOrd="3" destOrd="0" presId="urn:microsoft.com/office/officeart/2005/8/layout/process2"/>
    <dgm:cxn modelId="{86B59171-6FB7-EA4A-80BA-427B7849D827}" type="presParOf" srcId="{B3CCF04B-FDE7-2746-904B-975838B693EE}" destId="{EF6C7B2D-F085-C34B-9796-90E2E17E67DE}" srcOrd="0" destOrd="0" presId="urn:microsoft.com/office/officeart/2005/8/layout/process2"/>
    <dgm:cxn modelId="{DCD31A92-2CA9-2445-8F78-41E21661ADC5}" type="presParOf" srcId="{8E0627CB-F172-4E45-A054-10957E5E9A2B}" destId="{C9B3F6A2-1ECF-1748-8E2E-0BC9513DA91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DDC80-A6A2-CB43-916C-C601642F065E}">
      <dsp:nvSpPr>
        <dsp:cNvPr id="0" name=""/>
        <dsp:cNvSpPr/>
      </dsp:nvSpPr>
      <dsp:spPr>
        <a:xfrm>
          <a:off x="-6845406" y="-1046630"/>
          <a:ext cx="8146925" cy="8146925"/>
        </a:xfrm>
        <a:prstGeom prst="blockArc">
          <a:avLst>
            <a:gd name="adj1" fmla="val 18900000"/>
            <a:gd name="adj2" fmla="val 2700000"/>
            <a:gd name="adj3" fmla="val 26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2AD391-83A6-C740-A559-BBA551943E68}">
      <dsp:nvSpPr>
        <dsp:cNvPr id="0" name=""/>
        <dsp:cNvSpPr/>
      </dsp:nvSpPr>
      <dsp:spPr>
        <a:xfrm>
          <a:off x="680993" y="465405"/>
          <a:ext cx="8147795" cy="9312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3921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Where is Vokolos’ office?</a:t>
          </a:r>
          <a:endParaRPr lang="en-US" sz="2800" kern="1200" dirty="0"/>
        </a:p>
      </dsp:txBody>
      <dsp:txXfrm>
        <a:off x="680993" y="465405"/>
        <a:ext cx="8147795" cy="931295"/>
      </dsp:txXfrm>
    </dsp:sp>
    <dsp:sp modelId="{546B5FF9-4BCA-FF43-9BEB-0571EB1DE9B6}">
      <dsp:nvSpPr>
        <dsp:cNvPr id="0" name=""/>
        <dsp:cNvSpPr/>
      </dsp:nvSpPr>
      <dsp:spPr>
        <a:xfrm>
          <a:off x="98933" y="348993"/>
          <a:ext cx="1164119" cy="11641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0FF70-0C67-3E44-85E8-59CA80A43A6C}">
      <dsp:nvSpPr>
        <dsp:cNvPr id="0" name=""/>
        <dsp:cNvSpPr/>
      </dsp:nvSpPr>
      <dsp:spPr>
        <a:xfrm>
          <a:off x="1214926" y="1862591"/>
          <a:ext cx="7613862" cy="9312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3921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Where is (Faculty)’s office?</a:t>
          </a:r>
          <a:endParaRPr lang="en-US" sz="2800" kern="1200" dirty="0"/>
        </a:p>
      </dsp:txBody>
      <dsp:txXfrm>
        <a:off x="1214926" y="1862591"/>
        <a:ext cx="7613862" cy="931295"/>
      </dsp:txXfrm>
    </dsp:sp>
    <dsp:sp modelId="{03595C05-7B72-CF48-9244-308644AF64F8}">
      <dsp:nvSpPr>
        <dsp:cNvPr id="0" name=""/>
        <dsp:cNvSpPr/>
      </dsp:nvSpPr>
      <dsp:spPr>
        <a:xfrm>
          <a:off x="632866" y="1746179"/>
          <a:ext cx="1164119" cy="11641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411F7-18C4-2A45-A024-FD2AA655A089}">
      <dsp:nvSpPr>
        <dsp:cNvPr id="0" name=""/>
        <dsp:cNvSpPr/>
      </dsp:nvSpPr>
      <dsp:spPr>
        <a:xfrm>
          <a:off x="1214926" y="3259777"/>
          <a:ext cx="7613862" cy="9312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3921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(Faculty)’s office is in (Room). [query]</a:t>
          </a:r>
          <a:endParaRPr lang="en-US" sz="2800" kern="1200" dirty="0"/>
        </a:p>
      </dsp:txBody>
      <dsp:txXfrm>
        <a:off x="1214926" y="3259777"/>
        <a:ext cx="7613862" cy="931295"/>
      </dsp:txXfrm>
    </dsp:sp>
    <dsp:sp modelId="{3BF2F214-D3B1-8048-BB42-1DECFDA05D0C}">
      <dsp:nvSpPr>
        <dsp:cNvPr id="0" name=""/>
        <dsp:cNvSpPr/>
      </dsp:nvSpPr>
      <dsp:spPr>
        <a:xfrm>
          <a:off x="632866" y="3143365"/>
          <a:ext cx="1164119" cy="11641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A4D59-184B-DF4B-B245-B76FDA132D2E}">
      <dsp:nvSpPr>
        <dsp:cNvPr id="0" name=""/>
        <dsp:cNvSpPr/>
      </dsp:nvSpPr>
      <dsp:spPr>
        <a:xfrm>
          <a:off x="680993" y="4656963"/>
          <a:ext cx="8147795" cy="9312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3921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Vokolos’ office is in University Crossings 131.</a:t>
          </a:r>
          <a:endParaRPr lang="en-US" sz="2800" kern="1200" dirty="0"/>
        </a:p>
      </dsp:txBody>
      <dsp:txXfrm>
        <a:off x="680993" y="4656963"/>
        <a:ext cx="8147795" cy="931295"/>
      </dsp:txXfrm>
    </dsp:sp>
    <dsp:sp modelId="{89CECDED-98B2-3245-A30E-22E169BF6AB7}">
      <dsp:nvSpPr>
        <dsp:cNvPr id="0" name=""/>
        <dsp:cNvSpPr/>
      </dsp:nvSpPr>
      <dsp:spPr>
        <a:xfrm>
          <a:off x="98933" y="4540551"/>
          <a:ext cx="1164119" cy="11641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2F490-BB0C-DA4B-8640-F59282A90C45}">
      <dsp:nvSpPr>
        <dsp:cNvPr id="0" name=""/>
        <dsp:cNvSpPr/>
      </dsp:nvSpPr>
      <dsp:spPr>
        <a:xfrm>
          <a:off x="766445" y="0"/>
          <a:ext cx="1718309" cy="9546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Generalize</a:t>
          </a:r>
          <a:endParaRPr lang="en-US" sz="2600" kern="1200" dirty="0"/>
        </a:p>
      </dsp:txBody>
      <dsp:txXfrm>
        <a:off x="794405" y="27960"/>
        <a:ext cx="1662389" cy="898696"/>
      </dsp:txXfrm>
    </dsp:sp>
    <dsp:sp modelId="{6F585993-C8FE-9C4A-8AD9-6DF67507265F}">
      <dsp:nvSpPr>
        <dsp:cNvPr id="0" name=""/>
        <dsp:cNvSpPr/>
      </dsp:nvSpPr>
      <dsp:spPr>
        <a:xfrm rot="5400000">
          <a:off x="1446609" y="978481"/>
          <a:ext cx="357981" cy="4295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2"/>
            </a:solidFill>
          </a:endParaRPr>
        </a:p>
      </dsp:txBody>
      <dsp:txXfrm rot="-5400000">
        <a:off x="1496726" y="1014279"/>
        <a:ext cx="257747" cy="250587"/>
      </dsp:txXfrm>
    </dsp:sp>
    <dsp:sp modelId="{BF9452F1-AEB0-944C-B039-09CD203BCCCE}">
      <dsp:nvSpPr>
        <dsp:cNvPr id="0" name=""/>
        <dsp:cNvSpPr/>
      </dsp:nvSpPr>
      <dsp:spPr>
        <a:xfrm>
          <a:off x="766445" y="1431924"/>
          <a:ext cx="1718309" cy="9546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Classify</a:t>
          </a:r>
          <a:endParaRPr lang="en-US" sz="2600" kern="1200" dirty="0"/>
        </a:p>
      </dsp:txBody>
      <dsp:txXfrm>
        <a:off x="794405" y="1459884"/>
        <a:ext cx="1662389" cy="898696"/>
      </dsp:txXfrm>
    </dsp:sp>
    <dsp:sp modelId="{DB51EE17-94A2-D54C-B76E-F5F0B1E8A4AF}">
      <dsp:nvSpPr>
        <dsp:cNvPr id="0" name=""/>
        <dsp:cNvSpPr/>
      </dsp:nvSpPr>
      <dsp:spPr>
        <a:xfrm rot="5400000">
          <a:off x="1446609" y="2410406"/>
          <a:ext cx="357981" cy="4295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2"/>
            </a:solidFill>
          </a:endParaRPr>
        </a:p>
      </dsp:txBody>
      <dsp:txXfrm rot="-5400000">
        <a:off x="1496726" y="2446204"/>
        <a:ext cx="257747" cy="250587"/>
      </dsp:txXfrm>
    </dsp:sp>
    <dsp:sp modelId="{C9B3F6A2-1ECF-1748-8E2E-0BC9513DA91D}">
      <dsp:nvSpPr>
        <dsp:cNvPr id="0" name=""/>
        <dsp:cNvSpPr/>
      </dsp:nvSpPr>
      <dsp:spPr>
        <a:xfrm>
          <a:off x="766445" y="2863849"/>
          <a:ext cx="1718309" cy="9546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Populate</a:t>
          </a:r>
          <a:endParaRPr lang="en-US" sz="2600" kern="1200"/>
        </a:p>
      </dsp:txBody>
      <dsp:txXfrm>
        <a:off x="794405" y="2891809"/>
        <a:ext cx="1662389" cy="8986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DDC80-A6A2-CB43-916C-C601642F065E}">
      <dsp:nvSpPr>
        <dsp:cNvPr id="0" name=""/>
        <dsp:cNvSpPr/>
      </dsp:nvSpPr>
      <dsp:spPr>
        <a:xfrm>
          <a:off x="-6845406" y="-1046630"/>
          <a:ext cx="8146925" cy="8146925"/>
        </a:xfrm>
        <a:prstGeom prst="blockArc">
          <a:avLst>
            <a:gd name="adj1" fmla="val 18900000"/>
            <a:gd name="adj2" fmla="val 2700000"/>
            <a:gd name="adj3" fmla="val 265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2AD391-83A6-C740-A559-BBA551943E68}">
      <dsp:nvSpPr>
        <dsp:cNvPr id="0" name=""/>
        <dsp:cNvSpPr/>
      </dsp:nvSpPr>
      <dsp:spPr>
        <a:xfrm>
          <a:off x="680993" y="465405"/>
          <a:ext cx="8147795" cy="93129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3921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Where is </a:t>
          </a:r>
          <a:r>
            <a:rPr lang="en-US" sz="2800" kern="1200" dirty="0" err="1" smtClean="0"/>
            <a:t>Vokolos</a:t>
          </a:r>
          <a:r>
            <a:rPr lang="en-US" sz="2800" kern="1200" dirty="0" smtClean="0"/>
            <a:t>’ office?</a:t>
          </a:r>
          <a:endParaRPr lang="en-US" sz="2800" kern="1200" dirty="0"/>
        </a:p>
      </dsp:txBody>
      <dsp:txXfrm>
        <a:off x="680993" y="465405"/>
        <a:ext cx="8147795" cy="931295"/>
      </dsp:txXfrm>
    </dsp:sp>
    <dsp:sp modelId="{546B5FF9-4BCA-FF43-9BEB-0571EB1DE9B6}">
      <dsp:nvSpPr>
        <dsp:cNvPr id="0" name=""/>
        <dsp:cNvSpPr/>
      </dsp:nvSpPr>
      <dsp:spPr>
        <a:xfrm>
          <a:off x="98933" y="348993"/>
          <a:ext cx="1164119" cy="11641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0FF70-0C67-3E44-85E8-59CA80A43A6C}">
      <dsp:nvSpPr>
        <dsp:cNvPr id="0" name=""/>
        <dsp:cNvSpPr/>
      </dsp:nvSpPr>
      <dsp:spPr>
        <a:xfrm>
          <a:off x="1214926" y="1862591"/>
          <a:ext cx="7613862" cy="93129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3921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Where is (faculty)’s office?</a:t>
          </a:r>
          <a:endParaRPr lang="en-US" sz="2800" kern="1200" dirty="0"/>
        </a:p>
      </dsp:txBody>
      <dsp:txXfrm>
        <a:off x="1214926" y="1862591"/>
        <a:ext cx="7613862" cy="931295"/>
      </dsp:txXfrm>
    </dsp:sp>
    <dsp:sp modelId="{03595C05-7B72-CF48-9244-308644AF64F8}">
      <dsp:nvSpPr>
        <dsp:cNvPr id="0" name=""/>
        <dsp:cNvSpPr/>
      </dsp:nvSpPr>
      <dsp:spPr>
        <a:xfrm>
          <a:off x="632866" y="1746179"/>
          <a:ext cx="1164119" cy="11641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411F7-18C4-2A45-A024-FD2AA655A089}">
      <dsp:nvSpPr>
        <dsp:cNvPr id="0" name=""/>
        <dsp:cNvSpPr/>
      </dsp:nvSpPr>
      <dsp:spPr>
        <a:xfrm>
          <a:off x="1214926" y="3259777"/>
          <a:ext cx="7613862" cy="9312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3921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(faculty)’s office is in (room). [query]</a:t>
          </a:r>
          <a:endParaRPr lang="en-US" sz="2800" kern="1200" dirty="0"/>
        </a:p>
      </dsp:txBody>
      <dsp:txXfrm>
        <a:off x="1214926" y="3259777"/>
        <a:ext cx="7613862" cy="931295"/>
      </dsp:txXfrm>
    </dsp:sp>
    <dsp:sp modelId="{3BF2F214-D3B1-8048-BB42-1DECFDA05D0C}">
      <dsp:nvSpPr>
        <dsp:cNvPr id="0" name=""/>
        <dsp:cNvSpPr/>
      </dsp:nvSpPr>
      <dsp:spPr>
        <a:xfrm>
          <a:off x="632866" y="3143365"/>
          <a:ext cx="1164119" cy="11641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A4D59-184B-DF4B-B245-B76FDA132D2E}">
      <dsp:nvSpPr>
        <dsp:cNvPr id="0" name=""/>
        <dsp:cNvSpPr/>
      </dsp:nvSpPr>
      <dsp:spPr>
        <a:xfrm>
          <a:off x="680993" y="4656963"/>
          <a:ext cx="8147795" cy="9312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3921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Vokolos’ office is in University Crossings 131.</a:t>
          </a:r>
          <a:endParaRPr lang="en-US" sz="2800" kern="1200" dirty="0"/>
        </a:p>
      </dsp:txBody>
      <dsp:txXfrm>
        <a:off x="680993" y="4656963"/>
        <a:ext cx="8147795" cy="931295"/>
      </dsp:txXfrm>
    </dsp:sp>
    <dsp:sp modelId="{89CECDED-98B2-3245-A30E-22E169BF6AB7}">
      <dsp:nvSpPr>
        <dsp:cNvPr id="0" name=""/>
        <dsp:cNvSpPr/>
      </dsp:nvSpPr>
      <dsp:spPr>
        <a:xfrm>
          <a:off x="98933" y="4540551"/>
          <a:ext cx="1164119" cy="11641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32F6E-DF3C-094F-AE47-474A81211A8F}">
      <dsp:nvSpPr>
        <dsp:cNvPr id="0" name=""/>
        <dsp:cNvSpPr/>
      </dsp:nvSpPr>
      <dsp:spPr>
        <a:xfrm>
          <a:off x="766445" y="0"/>
          <a:ext cx="1718309" cy="95461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Generalize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794405" y="27960"/>
        <a:ext cx="1662389" cy="898696"/>
      </dsp:txXfrm>
    </dsp:sp>
    <dsp:sp modelId="{1FDBF774-8C97-CB48-B224-A11F8FF68781}">
      <dsp:nvSpPr>
        <dsp:cNvPr id="0" name=""/>
        <dsp:cNvSpPr/>
      </dsp:nvSpPr>
      <dsp:spPr>
        <a:xfrm rot="5400000">
          <a:off x="1446609" y="978481"/>
          <a:ext cx="357981" cy="4295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-5400000">
        <a:off x="1496726" y="1014279"/>
        <a:ext cx="257747" cy="250587"/>
      </dsp:txXfrm>
    </dsp:sp>
    <dsp:sp modelId="{BF9452F1-AEB0-944C-B039-09CD203BCCCE}">
      <dsp:nvSpPr>
        <dsp:cNvPr id="0" name=""/>
        <dsp:cNvSpPr/>
      </dsp:nvSpPr>
      <dsp:spPr>
        <a:xfrm>
          <a:off x="766445" y="1431924"/>
          <a:ext cx="1718309" cy="9546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Classify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794405" y="1459884"/>
        <a:ext cx="1662389" cy="898696"/>
      </dsp:txXfrm>
    </dsp:sp>
    <dsp:sp modelId="{DB51EE17-94A2-D54C-B76E-F5F0B1E8A4AF}">
      <dsp:nvSpPr>
        <dsp:cNvPr id="0" name=""/>
        <dsp:cNvSpPr/>
      </dsp:nvSpPr>
      <dsp:spPr>
        <a:xfrm rot="5400000">
          <a:off x="1446609" y="2410406"/>
          <a:ext cx="357981" cy="4295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2"/>
            </a:solidFill>
          </a:endParaRPr>
        </a:p>
      </dsp:txBody>
      <dsp:txXfrm rot="-5400000">
        <a:off x="1496726" y="2446204"/>
        <a:ext cx="257747" cy="250587"/>
      </dsp:txXfrm>
    </dsp:sp>
    <dsp:sp modelId="{C9B3F6A2-1ECF-1748-8E2E-0BC9513DA91D}">
      <dsp:nvSpPr>
        <dsp:cNvPr id="0" name=""/>
        <dsp:cNvSpPr/>
      </dsp:nvSpPr>
      <dsp:spPr>
        <a:xfrm>
          <a:off x="766445" y="2863849"/>
          <a:ext cx="1718309" cy="9546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solidFill>
                <a:schemeClr val="tx2"/>
              </a:solidFill>
            </a:rPr>
            <a:t>Populate</a:t>
          </a:r>
          <a:endParaRPr lang="en-US" sz="2600" kern="1200">
            <a:solidFill>
              <a:schemeClr val="tx2"/>
            </a:solidFill>
          </a:endParaRPr>
        </a:p>
      </dsp:txBody>
      <dsp:txXfrm>
        <a:off x="794405" y="2891809"/>
        <a:ext cx="1662389" cy="8986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DDC80-A6A2-CB43-916C-C601642F065E}">
      <dsp:nvSpPr>
        <dsp:cNvPr id="0" name=""/>
        <dsp:cNvSpPr/>
      </dsp:nvSpPr>
      <dsp:spPr>
        <a:xfrm>
          <a:off x="-6845406" y="-1046630"/>
          <a:ext cx="8146925" cy="8146925"/>
        </a:xfrm>
        <a:prstGeom prst="blockArc">
          <a:avLst>
            <a:gd name="adj1" fmla="val 18900000"/>
            <a:gd name="adj2" fmla="val 2700000"/>
            <a:gd name="adj3" fmla="val 265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2AD391-83A6-C740-A559-BBA551943E68}">
      <dsp:nvSpPr>
        <dsp:cNvPr id="0" name=""/>
        <dsp:cNvSpPr/>
      </dsp:nvSpPr>
      <dsp:spPr>
        <a:xfrm>
          <a:off x="680993" y="465405"/>
          <a:ext cx="8147795" cy="9312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3921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Where is Vokolos’ office?</a:t>
          </a:r>
          <a:endParaRPr lang="en-US" sz="2800" kern="1200" dirty="0"/>
        </a:p>
      </dsp:txBody>
      <dsp:txXfrm>
        <a:off x="680993" y="465405"/>
        <a:ext cx="8147795" cy="931295"/>
      </dsp:txXfrm>
    </dsp:sp>
    <dsp:sp modelId="{546B5FF9-4BCA-FF43-9BEB-0571EB1DE9B6}">
      <dsp:nvSpPr>
        <dsp:cNvPr id="0" name=""/>
        <dsp:cNvSpPr/>
      </dsp:nvSpPr>
      <dsp:spPr>
        <a:xfrm>
          <a:off x="98933" y="348993"/>
          <a:ext cx="1164119" cy="11641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0FF70-0C67-3E44-85E8-59CA80A43A6C}">
      <dsp:nvSpPr>
        <dsp:cNvPr id="0" name=""/>
        <dsp:cNvSpPr/>
      </dsp:nvSpPr>
      <dsp:spPr>
        <a:xfrm>
          <a:off x="1214926" y="1862591"/>
          <a:ext cx="7613862" cy="93129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3921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Where is (faculty)’s office?</a:t>
          </a:r>
          <a:endParaRPr lang="en-US" sz="2800" kern="1200" dirty="0"/>
        </a:p>
      </dsp:txBody>
      <dsp:txXfrm>
        <a:off x="1214926" y="1862591"/>
        <a:ext cx="7613862" cy="931295"/>
      </dsp:txXfrm>
    </dsp:sp>
    <dsp:sp modelId="{03595C05-7B72-CF48-9244-308644AF64F8}">
      <dsp:nvSpPr>
        <dsp:cNvPr id="0" name=""/>
        <dsp:cNvSpPr/>
      </dsp:nvSpPr>
      <dsp:spPr>
        <a:xfrm>
          <a:off x="632866" y="1746179"/>
          <a:ext cx="1164119" cy="11641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411F7-18C4-2A45-A024-FD2AA655A089}">
      <dsp:nvSpPr>
        <dsp:cNvPr id="0" name=""/>
        <dsp:cNvSpPr/>
      </dsp:nvSpPr>
      <dsp:spPr>
        <a:xfrm>
          <a:off x="1214926" y="3259777"/>
          <a:ext cx="7613862" cy="93129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3921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(faculty)’s office is in (room). [query]</a:t>
          </a:r>
          <a:endParaRPr lang="en-US" sz="2800" kern="1200" dirty="0"/>
        </a:p>
      </dsp:txBody>
      <dsp:txXfrm>
        <a:off x="1214926" y="3259777"/>
        <a:ext cx="7613862" cy="931295"/>
      </dsp:txXfrm>
    </dsp:sp>
    <dsp:sp modelId="{3BF2F214-D3B1-8048-BB42-1DECFDA05D0C}">
      <dsp:nvSpPr>
        <dsp:cNvPr id="0" name=""/>
        <dsp:cNvSpPr/>
      </dsp:nvSpPr>
      <dsp:spPr>
        <a:xfrm>
          <a:off x="632866" y="3143365"/>
          <a:ext cx="1164119" cy="11641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A4D59-184B-DF4B-B245-B76FDA132D2E}">
      <dsp:nvSpPr>
        <dsp:cNvPr id="0" name=""/>
        <dsp:cNvSpPr/>
      </dsp:nvSpPr>
      <dsp:spPr>
        <a:xfrm>
          <a:off x="680993" y="4656963"/>
          <a:ext cx="8147795" cy="9312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3921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Vokolos’ office is in University Crossings 131.</a:t>
          </a:r>
          <a:endParaRPr lang="en-US" sz="2800" kern="1200" dirty="0"/>
        </a:p>
      </dsp:txBody>
      <dsp:txXfrm>
        <a:off x="680993" y="4656963"/>
        <a:ext cx="8147795" cy="931295"/>
      </dsp:txXfrm>
    </dsp:sp>
    <dsp:sp modelId="{89CECDED-98B2-3245-A30E-22E169BF6AB7}">
      <dsp:nvSpPr>
        <dsp:cNvPr id="0" name=""/>
        <dsp:cNvSpPr/>
      </dsp:nvSpPr>
      <dsp:spPr>
        <a:xfrm>
          <a:off x="98933" y="4540551"/>
          <a:ext cx="1164119" cy="11641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2F490-BB0C-DA4B-8640-F59282A90C45}">
      <dsp:nvSpPr>
        <dsp:cNvPr id="0" name=""/>
        <dsp:cNvSpPr/>
      </dsp:nvSpPr>
      <dsp:spPr>
        <a:xfrm>
          <a:off x="766445" y="0"/>
          <a:ext cx="1718309" cy="9546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Generalize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794405" y="27960"/>
        <a:ext cx="1662389" cy="898696"/>
      </dsp:txXfrm>
    </dsp:sp>
    <dsp:sp modelId="{6F585993-C8FE-9C4A-8AD9-6DF67507265F}">
      <dsp:nvSpPr>
        <dsp:cNvPr id="0" name=""/>
        <dsp:cNvSpPr/>
      </dsp:nvSpPr>
      <dsp:spPr>
        <a:xfrm rot="5400000">
          <a:off x="1446609" y="978481"/>
          <a:ext cx="357981" cy="4295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2"/>
            </a:solidFill>
          </a:endParaRPr>
        </a:p>
      </dsp:txBody>
      <dsp:txXfrm rot="-5400000">
        <a:off x="1496726" y="1014279"/>
        <a:ext cx="257747" cy="250587"/>
      </dsp:txXfrm>
    </dsp:sp>
    <dsp:sp modelId="{2C4DF631-A65D-F44A-A66E-7D88AE77BF74}">
      <dsp:nvSpPr>
        <dsp:cNvPr id="0" name=""/>
        <dsp:cNvSpPr/>
      </dsp:nvSpPr>
      <dsp:spPr>
        <a:xfrm>
          <a:off x="766445" y="1431924"/>
          <a:ext cx="1718309" cy="95461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Classify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794405" y="1459884"/>
        <a:ext cx="1662389" cy="898696"/>
      </dsp:txXfrm>
    </dsp:sp>
    <dsp:sp modelId="{B3CCF04B-FDE7-2746-904B-975838B693EE}">
      <dsp:nvSpPr>
        <dsp:cNvPr id="0" name=""/>
        <dsp:cNvSpPr/>
      </dsp:nvSpPr>
      <dsp:spPr>
        <a:xfrm rot="5400000">
          <a:off x="1446609" y="2410406"/>
          <a:ext cx="357981" cy="4295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-5400000">
        <a:off x="1496726" y="2446204"/>
        <a:ext cx="257747" cy="250587"/>
      </dsp:txXfrm>
    </dsp:sp>
    <dsp:sp modelId="{C9B3F6A2-1ECF-1748-8E2E-0BC9513DA91D}">
      <dsp:nvSpPr>
        <dsp:cNvPr id="0" name=""/>
        <dsp:cNvSpPr/>
      </dsp:nvSpPr>
      <dsp:spPr>
        <a:xfrm>
          <a:off x="766445" y="2863849"/>
          <a:ext cx="1718309" cy="9546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Populate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794405" y="2891809"/>
        <a:ext cx="1662389" cy="8986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DDC80-A6A2-CB43-916C-C601642F065E}">
      <dsp:nvSpPr>
        <dsp:cNvPr id="0" name=""/>
        <dsp:cNvSpPr/>
      </dsp:nvSpPr>
      <dsp:spPr>
        <a:xfrm>
          <a:off x="-6845406" y="-1046630"/>
          <a:ext cx="8146925" cy="8146925"/>
        </a:xfrm>
        <a:prstGeom prst="blockArc">
          <a:avLst>
            <a:gd name="adj1" fmla="val 18900000"/>
            <a:gd name="adj2" fmla="val 2700000"/>
            <a:gd name="adj3" fmla="val 265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2AD391-83A6-C740-A559-BBA551943E68}">
      <dsp:nvSpPr>
        <dsp:cNvPr id="0" name=""/>
        <dsp:cNvSpPr/>
      </dsp:nvSpPr>
      <dsp:spPr>
        <a:xfrm>
          <a:off x="680993" y="465405"/>
          <a:ext cx="8147795" cy="9312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3921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Where is Vokolos’ office?</a:t>
          </a:r>
          <a:endParaRPr lang="en-US" sz="2800" kern="1200" dirty="0"/>
        </a:p>
      </dsp:txBody>
      <dsp:txXfrm>
        <a:off x="680993" y="465405"/>
        <a:ext cx="8147795" cy="931295"/>
      </dsp:txXfrm>
    </dsp:sp>
    <dsp:sp modelId="{546B5FF9-4BCA-FF43-9BEB-0571EB1DE9B6}">
      <dsp:nvSpPr>
        <dsp:cNvPr id="0" name=""/>
        <dsp:cNvSpPr/>
      </dsp:nvSpPr>
      <dsp:spPr>
        <a:xfrm>
          <a:off x="98933" y="348993"/>
          <a:ext cx="1164119" cy="11641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0FF70-0C67-3E44-85E8-59CA80A43A6C}">
      <dsp:nvSpPr>
        <dsp:cNvPr id="0" name=""/>
        <dsp:cNvSpPr/>
      </dsp:nvSpPr>
      <dsp:spPr>
        <a:xfrm>
          <a:off x="1214926" y="1862591"/>
          <a:ext cx="7613862" cy="931295"/>
        </a:xfrm>
        <a:prstGeom prst="rect">
          <a:avLst/>
        </a:prstGeom>
        <a:solidFill>
          <a:schemeClr val="bg1"/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3921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Where is (faculty)’s office?</a:t>
          </a:r>
          <a:endParaRPr lang="en-US" sz="2800" kern="1200" dirty="0"/>
        </a:p>
      </dsp:txBody>
      <dsp:txXfrm>
        <a:off x="1214926" y="1862591"/>
        <a:ext cx="7613862" cy="931295"/>
      </dsp:txXfrm>
    </dsp:sp>
    <dsp:sp modelId="{03595C05-7B72-CF48-9244-308644AF64F8}">
      <dsp:nvSpPr>
        <dsp:cNvPr id="0" name=""/>
        <dsp:cNvSpPr/>
      </dsp:nvSpPr>
      <dsp:spPr>
        <a:xfrm>
          <a:off x="632866" y="1746179"/>
          <a:ext cx="1164119" cy="11641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411F7-18C4-2A45-A024-FD2AA655A089}">
      <dsp:nvSpPr>
        <dsp:cNvPr id="0" name=""/>
        <dsp:cNvSpPr/>
      </dsp:nvSpPr>
      <dsp:spPr>
        <a:xfrm>
          <a:off x="1214926" y="3259777"/>
          <a:ext cx="7613862" cy="931295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3921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(faculty)’s office is in (room). [query]</a:t>
          </a:r>
          <a:endParaRPr lang="en-US" sz="2800" kern="1200" dirty="0"/>
        </a:p>
      </dsp:txBody>
      <dsp:txXfrm>
        <a:off x="1214926" y="3259777"/>
        <a:ext cx="7613862" cy="931295"/>
      </dsp:txXfrm>
    </dsp:sp>
    <dsp:sp modelId="{3BF2F214-D3B1-8048-BB42-1DECFDA05D0C}">
      <dsp:nvSpPr>
        <dsp:cNvPr id="0" name=""/>
        <dsp:cNvSpPr/>
      </dsp:nvSpPr>
      <dsp:spPr>
        <a:xfrm>
          <a:off x="632866" y="3143365"/>
          <a:ext cx="1164119" cy="11641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A4D59-184B-DF4B-B245-B76FDA132D2E}">
      <dsp:nvSpPr>
        <dsp:cNvPr id="0" name=""/>
        <dsp:cNvSpPr/>
      </dsp:nvSpPr>
      <dsp:spPr>
        <a:xfrm>
          <a:off x="680993" y="4656963"/>
          <a:ext cx="8147795" cy="931295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3921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Vokolos</a:t>
          </a:r>
          <a:r>
            <a:rPr lang="en-US" sz="2800" kern="1200" dirty="0" smtClean="0"/>
            <a:t>’ office is in University Crossings 131.</a:t>
          </a:r>
          <a:endParaRPr lang="en-US" sz="2800" kern="1200" dirty="0"/>
        </a:p>
      </dsp:txBody>
      <dsp:txXfrm>
        <a:off x="680993" y="4656963"/>
        <a:ext cx="8147795" cy="931295"/>
      </dsp:txXfrm>
    </dsp:sp>
    <dsp:sp modelId="{89CECDED-98B2-3245-A30E-22E169BF6AB7}">
      <dsp:nvSpPr>
        <dsp:cNvPr id="0" name=""/>
        <dsp:cNvSpPr/>
      </dsp:nvSpPr>
      <dsp:spPr>
        <a:xfrm>
          <a:off x="98933" y="4540551"/>
          <a:ext cx="1164119" cy="11641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2F490-BB0C-DA4B-8640-F59282A90C45}">
      <dsp:nvSpPr>
        <dsp:cNvPr id="0" name=""/>
        <dsp:cNvSpPr/>
      </dsp:nvSpPr>
      <dsp:spPr>
        <a:xfrm>
          <a:off x="766445" y="0"/>
          <a:ext cx="1718309" cy="9546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Generalize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794405" y="27960"/>
        <a:ext cx="1662389" cy="898696"/>
      </dsp:txXfrm>
    </dsp:sp>
    <dsp:sp modelId="{6F585993-C8FE-9C4A-8AD9-6DF67507265F}">
      <dsp:nvSpPr>
        <dsp:cNvPr id="0" name=""/>
        <dsp:cNvSpPr/>
      </dsp:nvSpPr>
      <dsp:spPr>
        <a:xfrm rot="5400000">
          <a:off x="1446609" y="978481"/>
          <a:ext cx="357981" cy="4295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2"/>
            </a:solidFill>
          </a:endParaRPr>
        </a:p>
      </dsp:txBody>
      <dsp:txXfrm rot="-5400000">
        <a:off x="1496726" y="1014279"/>
        <a:ext cx="257747" cy="250587"/>
      </dsp:txXfrm>
    </dsp:sp>
    <dsp:sp modelId="{2C4DF631-A65D-F44A-A66E-7D88AE77BF74}">
      <dsp:nvSpPr>
        <dsp:cNvPr id="0" name=""/>
        <dsp:cNvSpPr/>
      </dsp:nvSpPr>
      <dsp:spPr>
        <a:xfrm>
          <a:off x="766445" y="1431924"/>
          <a:ext cx="1718309" cy="954616"/>
        </a:xfrm>
        <a:prstGeom prst="roundRect">
          <a:avLst>
            <a:gd name="adj" fmla="val 10000"/>
          </a:avLst>
        </a:prstGeom>
        <a:solidFill>
          <a:schemeClr val="bg1"/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Classify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794405" y="1459884"/>
        <a:ext cx="1662389" cy="898696"/>
      </dsp:txXfrm>
    </dsp:sp>
    <dsp:sp modelId="{B3CCF04B-FDE7-2746-904B-975838B693EE}">
      <dsp:nvSpPr>
        <dsp:cNvPr id="0" name=""/>
        <dsp:cNvSpPr/>
      </dsp:nvSpPr>
      <dsp:spPr>
        <a:xfrm rot="5400000">
          <a:off x="1446609" y="2410406"/>
          <a:ext cx="357981" cy="4295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-5400000">
        <a:off x="1496726" y="2446204"/>
        <a:ext cx="257747" cy="250587"/>
      </dsp:txXfrm>
    </dsp:sp>
    <dsp:sp modelId="{C9B3F6A2-1ECF-1748-8E2E-0BC9513DA91D}">
      <dsp:nvSpPr>
        <dsp:cNvPr id="0" name=""/>
        <dsp:cNvSpPr/>
      </dsp:nvSpPr>
      <dsp:spPr>
        <a:xfrm>
          <a:off x="766445" y="2863849"/>
          <a:ext cx="1718309" cy="954616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Populate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794405" y="2891809"/>
        <a:ext cx="1662389" cy="898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4D4C1-0F37-4C46-A8F0-72F7CEBD68CD}" type="datetimeFigureOut">
              <a:rPr lang="en-US" smtClean="0"/>
              <a:t>5/23/17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D5DCB-D1EB-7E4B-8AC5-6EA0D8E3E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25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D5DCB-D1EB-7E4B-8AC5-6EA0D8E3EF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07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D5DCB-D1EB-7E4B-8AC5-6EA0D8E3EF6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68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</a:t>
            </a:r>
            <a:r>
              <a:rPr lang="en-US" baseline="0" dirty="0"/>
              <a:t> unit &amp; python unit tests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D5DCB-D1EB-7E4B-8AC5-6EA0D8E3EF6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19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Speed is a priority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D5DCB-D1EB-7E4B-8AC5-6EA0D8E3EF6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35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D5DCB-D1EB-7E4B-8AC5-6EA0D8E3EF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82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RESTful</a:t>
            </a:r>
            <a:r>
              <a:rPr lang="en-US" baseline="0" dirty="0" smtClean="0"/>
              <a:t> </a:t>
            </a:r>
            <a:r>
              <a:rPr lang="en-US" baseline="0" dirty="0"/>
              <a:t>API </a:t>
            </a:r>
            <a:r>
              <a:rPr lang="mr-IN" baseline="0" dirty="0"/>
              <a:t>–</a:t>
            </a:r>
            <a:r>
              <a:rPr lang="en-US" baseline="0" dirty="0"/>
              <a:t> interact with </a:t>
            </a:r>
            <a:r>
              <a:rPr lang="en-US" baseline="0" dirty="0" err="1"/>
              <a:t>api</a:t>
            </a:r>
            <a:r>
              <a:rPr lang="en-US" baseline="0" dirty="0"/>
              <a:t> through http get requests</a:t>
            </a:r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addition to the API, we created 3 demo</a:t>
            </a:r>
            <a:r>
              <a:rPr lang="en-US" baseline="0" dirty="0"/>
              <a:t> apps to show you how the API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D5DCB-D1EB-7E4B-8AC5-6EA0D8E3EF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6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Example 1: when you google “what is professor </a:t>
            </a:r>
            <a:r>
              <a:rPr lang="en-US" baseline="0" dirty="0" err="1" smtClean="0"/>
              <a:t>vokoloz’s</a:t>
            </a:r>
            <a:r>
              <a:rPr lang="en-US" baseline="0" dirty="0" smtClean="0"/>
              <a:t> phone number” it gives website but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Example 2: Google </a:t>
            </a:r>
            <a:r>
              <a:rPr lang="en-US" baseline="0" dirty="0" smtClean="0"/>
              <a:t>knows when Benedict Cumberbatch was born but won’t be able to answer what is Professor </a:t>
            </a:r>
            <a:r>
              <a:rPr lang="en-US" baseline="0" dirty="0" err="1" smtClean="0"/>
              <a:t>Mongan’s</a:t>
            </a:r>
            <a:r>
              <a:rPr lang="en-US" baseline="0" dirty="0" smtClean="0"/>
              <a:t> email; faster</a:t>
            </a:r>
          </a:p>
          <a:p>
            <a:r>
              <a:rPr lang="en-US" dirty="0" smtClean="0"/>
              <a:t>Siri</a:t>
            </a:r>
            <a:r>
              <a:rPr lang="en-US" baseline="0" dirty="0" smtClean="0"/>
              <a:t> and Google are broad; we specialize in Drexel only topics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D5DCB-D1EB-7E4B-8AC5-6EA0D8E3EF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7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D5DCB-D1EB-7E4B-8AC5-6EA0D8E3EF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44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D5DCB-D1EB-7E4B-8AC5-6EA0D8E3EF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7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Maybe talk about the the</a:t>
            </a:r>
            <a:r>
              <a:rPr lang="en-US" baseline="0" dirty="0" smtClean="0"/>
              <a:t> faculty room example here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D5DCB-D1EB-7E4B-8AC5-6EA0D8E3EF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01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Maybe talk about the the</a:t>
            </a:r>
            <a:r>
              <a:rPr lang="en-US" baseline="0" dirty="0"/>
              <a:t> faculty room example here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D5DCB-D1EB-7E4B-8AC5-6EA0D8E3EF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89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Maybe talk about the the</a:t>
            </a:r>
            <a:r>
              <a:rPr lang="en-US" baseline="0" dirty="0" smtClean="0"/>
              <a:t> faculty room example here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D5DCB-D1EB-7E4B-8AC5-6EA0D8E3EF6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51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71F8-91A5-8943-98C1-2B1453A2D2CF}" type="datetime1">
              <a:rPr lang="en-US" smtClean="0"/>
              <a:t>5/23/17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CCI Class of 2017 Senior Design Project - Drexel Chatbot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70B0-392A-D140-92AD-2BDCBD6AAD6C}" type="datetime1">
              <a:rPr lang="en-US" smtClean="0"/>
              <a:t>5/23/17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CCI Class of 2017 Senior Design Project - Drexel Chatbot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93E4-1D86-8B44-8EE9-059D08BEEE37}" type="datetime1">
              <a:rPr lang="en-US" smtClean="0"/>
              <a:t>5/23/17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CCI Class of 2017 Senior Design Project - Drexel Chatbot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5831-8683-2F49-84D9-959C9DB87DF0}" type="datetime1">
              <a:rPr lang="en-US" smtClean="0"/>
              <a:t>5/23/17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CCI Class of 2017 Senior Design Project - Drexel Chatbot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D3A2-B2FF-CA46-9640-ACE622050013}" type="datetime1">
              <a:rPr lang="en-US" smtClean="0"/>
              <a:t>5/23/17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CCI Class of 2017 Senior Design Project - Drexel Chatbot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1E61-717B-7D40-9846-4E9313A6606A}" type="datetime1">
              <a:rPr lang="en-US" smtClean="0"/>
              <a:t>5/23/17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CCI Class of 2017 Senior Design Project - Drexel Chatbot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ED15-EC84-AD4A-838A-919A9E74FA27}" type="datetime1">
              <a:rPr lang="en-US" smtClean="0"/>
              <a:t>5/23/17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CCI Class of 2017 Senior Design Project - Drexel Chatbot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81D5-3402-D941-95A4-5B8F4C5135FF}" type="datetime1">
              <a:rPr lang="en-US" smtClean="0"/>
              <a:t>5/23/17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CCI Class of 2017 Senior Design Project - Drexel Chatbot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2B16-1074-C84C-AF4D-2C8D7210A9FD}" type="datetime1">
              <a:rPr lang="en-US" smtClean="0"/>
              <a:t>5/23/17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CCI Class of 2017 Senior Design Project - Drexel Chatbot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C9B61-2D8B-4149-886E-F9545F97A66E}" type="datetime1">
              <a:rPr lang="en-US" smtClean="0"/>
              <a:t>5/23/17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 smtClean="0"/>
              <a:t>CCI Class of 2017 Senior Design Project - Drexel Chatbot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822043A-B100-964E-82BF-A2AE8699AE30}" type="datetime1">
              <a:rPr lang="en-US" smtClean="0"/>
              <a:t>5/23/17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 smtClean="0"/>
              <a:t>CCI Class of 2017 Senior Design Project - Drexel Chatbot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4807790-38C7-6C4B-9DCF-FEBB2147ED2F}" type="datetime1">
              <a:rPr lang="en-US" smtClean="0"/>
              <a:t>5/23/17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CCI Class of 2017 Senior Design Project - Drexel Chatbot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91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2" r:id="rId1"/>
    <p:sldLayoutId id="2147484363" r:id="rId2"/>
    <p:sldLayoutId id="2147484364" r:id="rId3"/>
    <p:sldLayoutId id="2147484365" r:id="rId4"/>
    <p:sldLayoutId id="2147484366" r:id="rId5"/>
    <p:sldLayoutId id="2147484367" r:id="rId6"/>
    <p:sldLayoutId id="2147484368" r:id="rId7"/>
    <p:sldLayoutId id="2147484369" r:id="rId8"/>
    <p:sldLayoutId id="2147484370" r:id="rId9"/>
    <p:sldLayoutId id="2147484371" r:id="rId10"/>
    <p:sldLayoutId id="2147484372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diagramData" Target="../diagrams/data4.xml"/><Relationship Id="rId8" Type="http://schemas.openxmlformats.org/officeDocument/2006/relationships/diagramLayout" Target="../diagrams/layout4.xml"/><Relationship Id="rId9" Type="http://schemas.openxmlformats.org/officeDocument/2006/relationships/diagramQuickStyle" Target="../diagrams/quickStyle4.xml"/><Relationship Id="rId10" Type="http://schemas.openxmlformats.org/officeDocument/2006/relationships/diagramColors" Target="../diagrams/colors4.xml"/><Relationship Id="rId11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diagramData" Target="../diagrams/data6.xml"/><Relationship Id="rId8" Type="http://schemas.openxmlformats.org/officeDocument/2006/relationships/diagramLayout" Target="../diagrams/layout6.xml"/><Relationship Id="rId9" Type="http://schemas.openxmlformats.org/officeDocument/2006/relationships/diagramQuickStyle" Target="../diagrams/quickStyle6.xml"/><Relationship Id="rId10" Type="http://schemas.openxmlformats.org/officeDocument/2006/relationships/diagramColors" Target="../diagrams/colors6.xml"/><Relationship Id="rId11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diagramData" Target="../diagrams/data8.xml"/><Relationship Id="rId8" Type="http://schemas.openxmlformats.org/officeDocument/2006/relationships/diagramLayout" Target="../diagrams/layout8.xml"/><Relationship Id="rId9" Type="http://schemas.openxmlformats.org/officeDocument/2006/relationships/diagramQuickStyle" Target="../diagrams/quickStyle8.xml"/><Relationship Id="rId10" Type="http://schemas.openxmlformats.org/officeDocument/2006/relationships/diagramColors" Target="../diagrams/colors8.xml"/><Relationship Id="rId11" Type="http://schemas.microsoft.com/office/2007/relationships/diagramDrawing" Target="../diagrams/drawing8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microsoft.com/office/2007/relationships/hdphoto" Target="../media/hdphoto3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9085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966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520" y="806357"/>
            <a:ext cx="4511266" cy="4928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lh6.googleusercontent.com/VItbeKW5d941OCDp3ZZY6jLYeZC8cDMZbjLa9aJHkAHvGRvpN2kFbIWOc1HLKdk0g1Qsz8Vb5neGdZtQn_MQARVqLAvWdBMEGc6GSvZ9R9SS1WdB-SN-ibK09O7AnHxrHvIcoF0AgY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8626" y="1190881"/>
            <a:ext cx="4159568" cy="415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652261" y="806358"/>
            <a:ext cx="2220243" cy="4669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Members: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Tom </a:t>
            </a:r>
            <a:r>
              <a:rPr lang="en-US" sz="2000" dirty="0"/>
              <a:t>Amon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Aaron </a:t>
            </a:r>
            <a:r>
              <a:rPr lang="en-US" sz="2000" dirty="0"/>
              <a:t>Campbell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Daniel </a:t>
            </a:r>
            <a:r>
              <a:rPr lang="en-US" sz="2000" dirty="0" err="1"/>
              <a:t>Fitzick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err="1"/>
              <a:t>Shishir</a:t>
            </a:r>
            <a:r>
              <a:rPr lang="en-US" sz="2000" dirty="0"/>
              <a:t> </a:t>
            </a:r>
            <a:r>
              <a:rPr lang="en-US" sz="2000" dirty="0" err="1"/>
              <a:t>Kharel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err="1"/>
              <a:t>Hoa</a:t>
            </a:r>
            <a:r>
              <a:rPr lang="en-US" sz="2000" dirty="0"/>
              <a:t> Vu</a:t>
            </a:r>
          </a:p>
          <a:p>
            <a:pPr>
              <a:lnSpc>
                <a:spcPct val="90000"/>
              </a:lnSpc>
            </a:pPr>
            <a:r>
              <a:rPr lang="en-US" sz="2000" dirty="0" err="1"/>
              <a:t>Nanxi</a:t>
            </a:r>
            <a:r>
              <a:rPr lang="en-US" sz="2000" dirty="0"/>
              <a:t> </a:t>
            </a:r>
            <a:r>
              <a:rPr lang="en-US" sz="2000" dirty="0" smtClean="0"/>
              <a:t>Zhang</a:t>
            </a:r>
            <a:endParaRPr lang="en-US" sz="2000" dirty="0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9374696" y="806357"/>
            <a:ext cx="2220243" cy="468430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 smtClean="0"/>
              <a:t>Stakeholder: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Marcello </a:t>
            </a:r>
            <a:r>
              <a:rPr lang="en-US" sz="2000" dirty="0" err="1"/>
              <a:t>Balduccini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02BF-AA19-DA45-8E31-86D57A4C6F78}" type="datetime1">
              <a:rPr lang="en-US" smtClean="0"/>
              <a:t>5/23/17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2">
                    <a:alpha val="70000"/>
                  </a:schemeClr>
                </a:solidFill>
              </a:rPr>
              <a:t>CCI Class of 2017 Senior Design Project - Drexel </a:t>
            </a:r>
            <a:r>
              <a:rPr lang="en-US" dirty="0" err="1" smtClean="0">
                <a:solidFill>
                  <a:schemeClr val="tx2">
                    <a:alpha val="70000"/>
                  </a:schemeClr>
                </a:solidFill>
              </a:rPr>
              <a:t>Chatbot</a:t>
            </a:r>
            <a:endParaRPr lang="en-US" dirty="0">
              <a:solidFill>
                <a:schemeClr val="tx2">
                  <a:alpha val="7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inspiration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Google’s “A neural conversational model” (</a:t>
            </a:r>
            <a:r>
              <a:rPr lang="en-US" sz="2000" dirty="0" smtClean="0">
                <a:solidFill>
                  <a:schemeClr val="bg2"/>
                </a:solidFill>
              </a:rPr>
              <a:t>2015)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I </a:t>
            </a:r>
            <a:r>
              <a:rPr lang="en-US" sz="2000" dirty="0">
                <a:solidFill>
                  <a:schemeClr val="bg2"/>
                </a:solidFill>
              </a:rPr>
              <a:t>am seeing an error related to </a:t>
            </a:r>
            <a:r>
              <a:rPr lang="en-US" sz="2000" dirty="0" smtClean="0">
                <a:solidFill>
                  <a:schemeClr val="bg2"/>
                </a:solidFill>
              </a:rPr>
              <a:t>VPN</a:t>
            </a:r>
          </a:p>
          <a:p>
            <a:pPr lvl="1"/>
            <a:r>
              <a:rPr lang="en-US" sz="1800" dirty="0" smtClean="0">
                <a:solidFill>
                  <a:schemeClr val="bg2"/>
                </a:solidFill>
              </a:rPr>
              <a:t>What </a:t>
            </a:r>
            <a:r>
              <a:rPr lang="en-US" sz="1800" dirty="0">
                <a:solidFill>
                  <a:schemeClr val="bg2"/>
                </a:solidFill>
              </a:rPr>
              <a:t>is the error message that you </a:t>
            </a:r>
            <a:r>
              <a:rPr lang="en-US" sz="1800" dirty="0" smtClean="0">
                <a:solidFill>
                  <a:schemeClr val="bg2"/>
                </a:solidFill>
              </a:rPr>
              <a:t>are getting </a:t>
            </a:r>
            <a:r>
              <a:rPr lang="en-US" sz="1800" dirty="0">
                <a:solidFill>
                  <a:schemeClr val="bg2"/>
                </a:solidFill>
              </a:rPr>
              <a:t>when connecting to </a:t>
            </a:r>
            <a:r>
              <a:rPr lang="en-US" sz="1800" dirty="0" smtClean="0">
                <a:solidFill>
                  <a:schemeClr val="bg2"/>
                </a:solidFill>
              </a:rPr>
              <a:t>VPN </a:t>
            </a:r>
            <a:r>
              <a:rPr lang="en-US" sz="1800" dirty="0">
                <a:solidFill>
                  <a:schemeClr val="bg2"/>
                </a:solidFill>
              </a:rPr>
              <a:t>using </a:t>
            </a:r>
            <a:r>
              <a:rPr lang="en-US" sz="1800" dirty="0" err="1">
                <a:solidFill>
                  <a:schemeClr val="bg2"/>
                </a:solidFill>
              </a:rPr>
              <a:t>N</a:t>
            </a:r>
            <a:r>
              <a:rPr lang="en-US" sz="1800" dirty="0" err="1" smtClean="0">
                <a:solidFill>
                  <a:schemeClr val="bg2"/>
                </a:solidFill>
              </a:rPr>
              <a:t>etworkConnect</a:t>
            </a:r>
            <a:r>
              <a:rPr lang="en-US" sz="1800" dirty="0" smtClean="0">
                <a:solidFill>
                  <a:schemeClr val="bg2"/>
                </a:solidFill>
              </a:rPr>
              <a:t> ?</a:t>
            </a:r>
          </a:p>
          <a:p>
            <a:r>
              <a:rPr lang="en-US" sz="2000" dirty="0">
                <a:solidFill>
                  <a:schemeClr val="bg2"/>
                </a:solidFill>
              </a:rPr>
              <a:t>C</a:t>
            </a:r>
            <a:r>
              <a:rPr lang="en-US" sz="2000" dirty="0" smtClean="0">
                <a:solidFill>
                  <a:schemeClr val="bg2"/>
                </a:solidFill>
              </a:rPr>
              <a:t>onnection </a:t>
            </a:r>
            <a:r>
              <a:rPr lang="en-US" sz="2000" dirty="0">
                <a:solidFill>
                  <a:schemeClr val="bg2"/>
                </a:solidFill>
              </a:rPr>
              <a:t>refused </a:t>
            </a:r>
            <a:endParaRPr lang="en-US" sz="2000" dirty="0" smtClean="0">
              <a:solidFill>
                <a:schemeClr val="bg2"/>
              </a:solidFill>
            </a:endParaRPr>
          </a:p>
          <a:p>
            <a:pPr lvl="1"/>
            <a:r>
              <a:rPr lang="en-US" sz="1800" dirty="0" smtClean="0">
                <a:solidFill>
                  <a:schemeClr val="bg2"/>
                </a:solidFill>
              </a:rPr>
              <a:t>May I </a:t>
            </a:r>
            <a:r>
              <a:rPr lang="en-US" sz="1800" dirty="0">
                <a:solidFill>
                  <a:schemeClr val="bg2"/>
                </a:solidFill>
              </a:rPr>
              <a:t>know the version of </a:t>
            </a:r>
            <a:r>
              <a:rPr lang="en-US" sz="1800" dirty="0" err="1" smtClean="0">
                <a:solidFill>
                  <a:schemeClr val="bg2"/>
                </a:solidFill>
              </a:rPr>
              <a:t>NetworkConnect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>
                <a:solidFill>
                  <a:schemeClr val="bg2"/>
                </a:solidFill>
              </a:rPr>
              <a:t>you </a:t>
            </a:r>
            <a:r>
              <a:rPr lang="en-US" sz="1800" dirty="0" smtClean="0">
                <a:solidFill>
                  <a:schemeClr val="bg2"/>
                </a:solidFill>
              </a:rPr>
              <a:t>are using?</a:t>
            </a:r>
            <a:endParaRPr lang="en-US" sz="1800" dirty="0">
              <a:solidFill>
                <a:schemeClr val="bg2"/>
              </a:solidFill>
            </a:endParaRPr>
          </a:p>
          <a:p>
            <a:r>
              <a:rPr lang="en-US" sz="2000" dirty="0" err="1" smtClean="0">
                <a:solidFill>
                  <a:schemeClr val="accent3"/>
                </a:solidFill>
              </a:rPr>
              <a:t>Wheres</a:t>
            </a:r>
            <a:r>
              <a:rPr lang="en-US" sz="2000" dirty="0" smtClean="0">
                <a:solidFill>
                  <a:schemeClr val="accent3"/>
                </a:solidFill>
              </a:rPr>
              <a:t> </a:t>
            </a:r>
            <a:r>
              <a:rPr lang="en-US" sz="2000" dirty="0">
                <a:solidFill>
                  <a:schemeClr val="accent3"/>
                </a:solidFill>
              </a:rPr>
              <a:t>Marcello </a:t>
            </a:r>
            <a:r>
              <a:rPr lang="en-US" sz="2000" dirty="0" err="1">
                <a:solidFill>
                  <a:schemeClr val="accent3"/>
                </a:solidFill>
              </a:rPr>
              <a:t>Balduccini</a:t>
            </a:r>
            <a:r>
              <a:rPr lang="en-US" sz="2000" dirty="0">
                <a:solidFill>
                  <a:schemeClr val="accent3"/>
                </a:solidFill>
              </a:rPr>
              <a:t> </a:t>
            </a:r>
            <a:r>
              <a:rPr lang="en-US" sz="2000" dirty="0" smtClean="0">
                <a:solidFill>
                  <a:schemeClr val="accent3"/>
                </a:solidFill>
              </a:rPr>
              <a:t>office?</a:t>
            </a:r>
          </a:p>
          <a:p>
            <a:pPr lvl="1">
              <a:buFont typeface="Courier New" charset="0"/>
              <a:buChar char="o"/>
            </a:pPr>
            <a:r>
              <a:rPr lang="en-US" sz="1800" dirty="0" smtClean="0">
                <a:solidFill>
                  <a:schemeClr val="accent3"/>
                </a:solidFill>
              </a:rPr>
              <a:t>Marcello </a:t>
            </a:r>
            <a:r>
              <a:rPr lang="en-US" sz="1800" dirty="0" err="1">
                <a:solidFill>
                  <a:schemeClr val="accent3"/>
                </a:solidFill>
              </a:rPr>
              <a:t>Balduccini</a:t>
            </a:r>
            <a:r>
              <a:rPr lang="en-US" sz="1800" dirty="0">
                <a:solidFill>
                  <a:schemeClr val="accent3"/>
                </a:solidFill>
              </a:rPr>
              <a:t> office is Rush </a:t>
            </a:r>
            <a:r>
              <a:rPr lang="en-US" sz="1800" dirty="0" smtClean="0">
                <a:solidFill>
                  <a:schemeClr val="accent3"/>
                </a:solidFill>
              </a:rPr>
              <a:t>233C.</a:t>
            </a:r>
            <a:endParaRPr lang="en-US" sz="1800" dirty="0">
              <a:solidFill>
                <a:schemeClr val="accent3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2ACA-1E2A-1842-99E7-4FC9F6238485}" type="datetime1">
              <a:rPr lang="en-US" smtClean="0">
                <a:solidFill>
                  <a:schemeClr val="bg2">
                    <a:alpha val="70000"/>
                  </a:schemeClr>
                </a:solidFill>
              </a:rPr>
              <a:t>5/23/17</a:t>
            </a:fld>
            <a:endParaRPr lang="en-US" dirty="0">
              <a:solidFill>
                <a:schemeClr val="bg2">
                  <a:alpha val="7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CCI Class of 2017 Senior Design Project - Drexel Chatbot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911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24120117"/>
              </p:ext>
            </p:extLst>
          </p:nvPr>
        </p:nvGraphicFramePr>
        <p:xfrm>
          <a:off x="2933700" y="355600"/>
          <a:ext cx="8915400" cy="6053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56735119"/>
              </p:ext>
            </p:extLst>
          </p:nvPr>
        </p:nvGraphicFramePr>
        <p:xfrm>
          <a:off x="-126999" y="1468966"/>
          <a:ext cx="3251200" cy="3818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Right Arrow 17"/>
          <p:cNvSpPr/>
          <p:nvPr/>
        </p:nvSpPr>
        <p:spPr>
          <a:xfrm rot="8835085">
            <a:off x="2374900" y="1524000"/>
            <a:ext cx="6477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304874">
            <a:off x="2409592" y="2165680"/>
            <a:ext cx="1048214" cy="226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9219749">
            <a:off x="2418394" y="2874440"/>
            <a:ext cx="1048214" cy="226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9219749">
            <a:off x="2428360" y="4322027"/>
            <a:ext cx="1048214" cy="226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304874">
            <a:off x="2437161" y="3597548"/>
            <a:ext cx="1048214" cy="226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579755">
            <a:off x="2441071" y="5000647"/>
            <a:ext cx="6477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898F-3EE9-2F42-9684-817424428C2B}" type="datetime1">
              <a:rPr lang="en-US" smtClean="0"/>
              <a:t>5/23/17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CCI Class of 2017 Senior Design Project - Drexel Chatbot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61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46467835"/>
              </p:ext>
            </p:extLst>
          </p:nvPr>
        </p:nvGraphicFramePr>
        <p:xfrm>
          <a:off x="2933700" y="355600"/>
          <a:ext cx="8915400" cy="6053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3152561"/>
              </p:ext>
            </p:extLst>
          </p:nvPr>
        </p:nvGraphicFramePr>
        <p:xfrm>
          <a:off x="-126999" y="1468966"/>
          <a:ext cx="3251200" cy="3818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ABED-867F-594A-B14B-485ACE90D91A}" type="datetime1">
              <a:rPr lang="en-US" smtClean="0"/>
              <a:t>5/23/17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CCI Class of 2017 Senior Design Project - Drexel Chatbot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25155993"/>
              </p:ext>
            </p:extLst>
          </p:nvPr>
        </p:nvGraphicFramePr>
        <p:xfrm>
          <a:off x="2933700" y="355600"/>
          <a:ext cx="8915400" cy="6053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86345121"/>
              </p:ext>
            </p:extLst>
          </p:nvPr>
        </p:nvGraphicFramePr>
        <p:xfrm>
          <a:off x="-126999" y="1468966"/>
          <a:ext cx="3251200" cy="3818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40E1-F102-D242-8B56-357EF60B4755}" type="datetime1">
              <a:rPr lang="en-US" smtClean="0"/>
              <a:t>5/23/17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CCI Class of 2017 Senior Design Project - Drexel Chatbot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8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79518673"/>
              </p:ext>
            </p:extLst>
          </p:nvPr>
        </p:nvGraphicFramePr>
        <p:xfrm>
          <a:off x="2933700" y="355600"/>
          <a:ext cx="8915400" cy="6053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76726451"/>
              </p:ext>
            </p:extLst>
          </p:nvPr>
        </p:nvGraphicFramePr>
        <p:xfrm>
          <a:off x="-126999" y="1468966"/>
          <a:ext cx="3251200" cy="3818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EBD5-3081-D44D-803D-3004B937499A}" type="datetime1">
              <a:rPr lang="en-US" smtClean="0"/>
              <a:t>5/23/17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CCI Class of 2017 Senior Design Project - Drexel Chatbot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46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563" y="2900210"/>
            <a:ext cx="3610691" cy="1071062"/>
          </a:xfrm>
          <a:solidFill>
            <a:schemeClr val="bg1">
              <a:alpha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Algorithm design rationale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763" y="973600"/>
            <a:ext cx="5826919" cy="4924280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Less training data</a:t>
            </a:r>
          </a:p>
          <a:p>
            <a:r>
              <a:rPr lang="en-US" sz="2000" dirty="0">
                <a:solidFill>
                  <a:schemeClr val="bg1"/>
                </a:solidFill>
              </a:rPr>
              <a:t>Modular</a:t>
            </a:r>
          </a:p>
          <a:p>
            <a:r>
              <a:rPr lang="en-US" sz="2000" dirty="0">
                <a:solidFill>
                  <a:schemeClr val="bg1"/>
                </a:solidFill>
              </a:rPr>
              <a:t>Adaptable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40081" y="6238816"/>
            <a:ext cx="2753746" cy="323968"/>
          </a:xfrm>
        </p:spPr>
        <p:txBody>
          <a:bodyPr>
            <a:normAutofit/>
          </a:bodyPr>
          <a:lstStyle/>
          <a:p>
            <a:pPr algn="l"/>
            <a:fld id="{4DA22ACA-1E2A-1842-99E7-4FC9F6238485}" type="datetime1">
              <a:rPr lang="en-US" smtClean="0"/>
              <a:pPr algn="l"/>
              <a:t>5/23/17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458968" y="6236208"/>
            <a:ext cx="5116207" cy="32004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CCI Class of 2017 Senior Design Project - Drexel Chatbot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fld id="{69E57DC2-970A-4B3E-BB1C-7A09969E49DF}" type="slidenum">
              <a:rPr lang="en-US" smtClean="0"/>
              <a:pPr>
                <a:lnSpc>
                  <a:spcPct val="90000"/>
                </a:lnSpc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958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System architecture &amp; design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67259-E8D9-3A40-8781-7F582DE28310}" type="datetime1">
              <a:rPr lang="en-US" smtClean="0">
                <a:solidFill>
                  <a:schemeClr val="bg2">
                    <a:alpha val="70000"/>
                  </a:schemeClr>
                </a:solidFill>
              </a:rPr>
              <a:t>5/23/17</a:t>
            </a:fld>
            <a:endParaRPr lang="en-US" dirty="0">
              <a:solidFill>
                <a:schemeClr val="bg2">
                  <a:alpha val="70000"/>
                </a:scheme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2">
                    <a:alpha val="70000"/>
                  </a:schemeClr>
                </a:solidFill>
              </a:rPr>
              <a:t>CCI Class of 2017 Senior Design Project - Drexel </a:t>
            </a:r>
            <a:r>
              <a:rPr lang="en-US" dirty="0" err="1" smtClean="0">
                <a:solidFill>
                  <a:schemeClr val="bg2">
                    <a:alpha val="70000"/>
                  </a:schemeClr>
                </a:solidFill>
              </a:rPr>
              <a:t>Chatbot</a:t>
            </a:r>
            <a:endParaRPr lang="en-US" dirty="0">
              <a:solidFill>
                <a:schemeClr val="bg2">
                  <a:alpha val="7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10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DCE3-11B9-CE4A-8862-E91717DB8BEC}" type="datetime1">
              <a:rPr lang="en-US" smtClean="0"/>
              <a:t>5/23/17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CCI Class of 2017 Senior Design Project - Drexel Chatbot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35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-2"/>
            <a:ext cx="6096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2157" y="479893"/>
            <a:ext cx="5123687" cy="5458969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3355" y="644485"/>
            <a:ext cx="4756891" cy="51297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202" y="805352"/>
            <a:ext cx="1031186" cy="18920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1976" y="3304285"/>
            <a:ext cx="4425123" cy="1869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77" y="1122972"/>
            <a:ext cx="2161366" cy="12698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1" y="953143"/>
            <a:ext cx="4879901" cy="1188720"/>
          </a:xfrm>
        </p:spPr>
        <p:txBody>
          <a:bodyPr>
            <a:normAutofit/>
          </a:bodyPr>
          <a:lstStyle/>
          <a:p>
            <a:r>
              <a:rPr lang="en-US" sz="2600">
                <a:solidFill>
                  <a:schemeClr val="tx2"/>
                </a:solidFill>
              </a:rPr>
              <a:t>Main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2638044"/>
            <a:ext cx="4879900" cy="310198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Frontend</a:t>
            </a:r>
            <a:endParaRPr lang="en-US" sz="2000" dirty="0">
              <a:solidFill>
                <a:schemeClr val="tx2"/>
              </a:solidFill>
            </a:endParaRP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Java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Java Script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HTML &amp; </a:t>
            </a:r>
            <a:r>
              <a:rPr lang="en-US" sz="1800" dirty="0" smtClean="0">
                <a:solidFill>
                  <a:schemeClr val="tx2"/>
                </a:solidFill>
              </a:rPr>
              <a:t>CSS</a:t>
            </a:r>
            <a:endParaRPr lang="en-US" sz="18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API: Java</a:t>
            </a:r>
          </a:p>
          <a:p>
            <a:r>
              <a:rPr lang="en-US" sz="2000" dirty="0">
                <a:solidFill>
                  <a:schemeClr val="tx2"/>
                </a:solidFill>
              </a:rPr>
              <a:t>Backend: </a:t>
            </a:r>
            <a:r>
              <a:rPr lang="en-US" sz="2000" dirty="0" smtClean="0">
                <a:solidFill>
                  <a:schemeClr val="tx2"/>
                </a:solidFill>
              </a:rPr>
              <a:t>Python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</p:spPr>
        <p:txBody>
          <a:bodyPr>
            <a:normAutofit/>
          </a:bodyPr>
          <a:lstStyle/>
          <a:p>
            <a:fld id="{87BDEB97-BE59-F943-B1FD-CDCE75221D0A}" type="datetime1">
              <a:rPr lang="en-US" smtClean="0"/>
              <a:pPr/>
              <a:t>5/23/17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</p:spPr>
        <p:txBody>
          <a:bodyPr>
            <a:normAutofit/>
          </a:bodyPr>
          <a:lstStyle/>
          <a:p>
            <a:r>
              <a:rPr lang="en-US"/>
              <a:t>CCI Class of 2017 Senior Design Project - Drexel Chatbot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fld id="{69E57DC2-970A-4B3E-BB1C-7A09969E49DF}" type="slidenum">
              <a:rPr lang="en-US" smtClean="0"/>
              <a:pPr>
                <a:lnSpc>
                  <a:spcPct val="90000"/>
                </a:lnSpc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45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563" y="2900210"/>
            <a:ext cx="3610691" cy="1071062"/>
          </a:xfrm>
          <a:solidFill>
            <a:schemeClr val="bg1">
              <a:alpha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763" y="973600"/>
            <a:ext cx="5826919" cy="4924280"/>
          </a:xfrm>
        </p:spPr>
        <p:txBody>
          <a:bodyPr anchor="ctr">
            <a:normAutofit/>
          </a:bodyPr>
          <a:lstStyle/>
          <a:p>
            <a:endParaRPr lang="en-US" sz="200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Basic Model-View-Controller</a:t>
            </a:r>
          </a:p>
          <a:p>
            <a:r>
              <a:rPr lang="en-US" sz="2000" dirty="0">
                <a:solidFill>
                  <a:schemeClr val="bg1"/>
                </a:solidFill>
              </a:rPr>
              <a:t>Calls backend on each GET request</a:t>
            </a:r>
          </a:p>
          <a:p>
            <a:r>
              <a:rPr lang="en-US" sz="2000" dirty="0">
                <a:solidFill>
                  <a:schemeClr val="bg1"/>
                </a:solidFill>
              </a:rPr>
              <a:t>Each requests gets separate process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40081" y="6238816"/>
            <a:ext cx="2753746" cy="323968"/>
          </a:xfrm>
        </p:spPr>
        <p:txBody>
          <a:bodyPr>
            <a:normAutofit/>
          </a:bodyPr>
          <a:lstStyle/>
          <a:p>
            <a:pPr algn="l"/>
            <a:fld id="{87BDEB97-BE59-F943-B1FD-CDCE75221D0A}" type="datetime1">
              <a:rPr lang="en-US" smtClean="0"/>
              <a:pPr algn="l"/>
              <a:t>5/23/17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458968" y="6236208"/>
            <a:ext cx="5116207" cy="32004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CCI Class of 2017 Senior Design Project - Drexel Chatbot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fld id="{69E57DC2-970A-4B3E-BB1C-7A09969E49DF}" type="slidenum">
              <a:rPr lang="en-US" smtClean="0"/>
              <a:pPr>
                <a:lnSpc>
                  <a:spcPct val="90000"/>
                </a:lnSpc>
              </a:pPr>
              <a:t>19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68" y="1689739"/>
            <a:ext cx="3724523" cy="1210471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5117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9551" y="1444752"/>
            <a:ext cx="4652840" cy="3968496"/>
          </a:xfrm>
        </p:spPr>
        <p:txBody>
          <a:bodyPr anchor="ctr">
            <a:normAutofit/>
          </a:bodyPr>
          <a:lstStyle/>
          <a:p>
            <a:pPr fontAlgn="base"/>
            <a:r>
              <a:rPr lang="en-US" sz="2000" dirty="0">
                <a:solidFill>
                  <a:schemeClr val="tx2"/>
                </a:solidFill>
              </a:rPr>
              <a:t>Introduction </a:t>
            </a:r>
            <a:r>
              <a:rPr lang="en-US" sz="2000" dirty="0" smtClean="0">
                <a:solidFill>
                  <a:schemeClr val="tx2"/>
                </a:solidFill>
              </a:rPr>
              <a:t>&amp; Features</a:t>
            </a:r>
            <a:endParaRPr lang="en-US" sz="2000" dirty="0">
              <a:solidFill>
                <a:schemeClr val="tx2"/>
              </a:solidFill>
            </a:endParaRPr>
          </a:p>
          <a:p>
            <a:pPr fontAlgn="base"/>
            <a:r>
              <a:rPr lang="en-US" sz="2000" dirty="0" smtClean="0">
                <a:solidFill>
                  <a:schemeClr val="tx2"/>
                </a:solidFill>
              </a:rPr>
              <a:t>Overview </a:t>
            </a:r>
            <a:r>
              <a:rPr lang="en-US" sz="2000" dirty="0">
                <a:solidFill>
                  <a:schemeClr val="tx2"/>
                </a:solidFill>
              </a:rPr>
              <a:t>of Algorithm</a:t>
            </a:r>
          </a:p>
          <a:p>
            <a:pPr fontAlgn="base"/>
            <a:r>
              <a:rPr lang="en-US" sz="2000" dirty="0" smtClean="0">
                <a:solidFill>
                  <a:schemeClr val="tx2"/>
                </a:solidFill>
              </a:rPr>
              <a:t>System Architecture &amp; Design</a:t>
            </a:r>
            <a:endParaRPr lang="en-US" sz="2000" dirty="0">
              <a:solidFill>
                <a:schemeClr val="tx2"/>
              </a:solidFill>
            </a:endParaRPr>
          </a:p>
          <a:p>
            <a:pPr fontAlgn="base"/>
            <a:r>
              <a:rPr lang="en-US" sz="2000" dirty="0">
                <a:solidFill>
                  <a:schemeClr val="tx2"/>
                </a:solidFill>
              </a:rPr>
              <a:t>Management</a:t>
            </a:r>
          </a:p>
          <a:p>
            <a:pPr fontAlgn="base"/>
            <a:r>
              <a:rPr lang="en-US" sz="2000" dirty="0">
                <a:solidFill>
                  <a:schemeClr val="tx2"/>
                </a:solidFill>
              </a:rPr>
              <a:t>Demo</a:t>
            </a:r>
          </a:p>
          <a:p>
            <a:pPr fontAlgn="base"/>
            <a:r>
              <a:rPr lang="en-US" sz="2000" dirty="0">
                <a:solidFill>
                  <a:schemeClr val="tx2"/>
                </a:solidFill>
              </a:rPr>
              <a:t>Limitations </a:t>
            </a:r>
            <a:r>
              <a:rPr lang="en-US" sz="2000" dirty="0" smtClean="0">
                <a:solidFill>
                  <a:schemeClr val="tx2"/>
                </a:solidFill>
              </a:rPr>
              <a:t>&amp; Technical Challenges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Drexel chatbot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BF3E-2F67-5C49-8723-768DC38177F5}" type="datetime1">
              <a:rPr lang="en-US" smtClean="0"/>
              <a:t>5/23/17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2">
                    <a:alpha val="70000"/>
                  </a:schemeClr>
                </a:solidFill>
              </a:rPr>
              <a:t>CCI Class of 2017 Senior Design Project - Drexel </a:t>
            </a:r>
            <a:r>
              <a:rPr lang="en-US" dirty="0" err="1" smtClean="0">
                <a:solidFill>
                  <a:schemeClr val="tx2">
                    <a:alpha val="70000"/>
                  </a:schemeClr>
                </a:solidFill>
              </a:rPr>
              <a:t>Chatbot</a:t>
            </a:r>
            <a:endParaRPr lang="en-US" dirty="0">
              <a:solidFill>
                <a:schemeClr val="tx2">
                  <a:alpha val="7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45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Generic question construction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endParaRPr lang="en-US" sz="2000" dirty="0" smtClean="0">
              <a:solidFill>
                <a:schemeClr val="bg2"/>
              </a:solidFill>
            </a:endParaRPr>
          </a:p>
          <a:p>
            <a:r>
              <a:rPr lang="en-US" sz="2000" dirty="0" smtClean="0">
                <a:solidFill>
                  <a:schemeClr val="bg2"/>
                </a:solidFill>
              </a:rPr>
              <a:t>“</a:t>
            </a:r>
            <a:r>
              <a:rPr lang="en-US" sz="2000" dirty="0">
                <a:solidFill>
                  <a:schemeClr val="bg2"/>
                </a:solidFill>
              </a:rPr>
              <a:t>Generalize</a:t>
            </a:r>
            <a:r>
              <a:rPr lang="en-US" sz="2000" dirty="0" smtClean="0">
                <a:solidFill>
                  <a:schemeClr val="bg2"/>
                </a:solidFill>
              </a:rPr>
              <a:t>” step</a:t>
            </a:r>
            <a:endParaRPr lang="en-US" sz="2000" dirty="0">
              <a:solidFill>
                <a:schemeClr val="bg2"/>
              </a:solidFill>
            </a:endParaRPr>
          </a:p>
          <a:p>
            <a:r>
              <a:rPr lang="en-US" sz="2000" dirty="0">
                <a:solidFill>
                  <a:schemeClr val="bg2"/>
                </a:solidFill>
              </a:rPr>
              <a:t>Natural Language Processing</a:t>
            </a:r>
          </a:p>
          <a:p>
            <a:r>
              <a:rPr lang="en-US" sz="2000" dirty="0">
                <a:solidFill>
                  <a:schemeClr val="bg2"/>
                </a:solidFill>
              </a:rPr>
              <a:t>Identify keywords</a:t>
            </a:r>
          </a:p>
          <a:p>
            <a:pPr lvl="1"/>
            <a:r>
              <a:rPr lang="en-US" sz="1800" dirty="0">
                <a:solidFill>
                  <a:schemeClr val="bg2"/>
                </a:solidFill>
              </a:rPr>
              <a:t>Part of speech tagging</a:t>
            </a:r>
          </a:p>
          <a:p>
            <a:pPr lvl="1"/>
            <a:r>
              <a:rPr lang="en-US" sz="1800" dirty="0">
                <a:solidFill>
                  <a:schemeClr val="bg2"/>
                </a:solidFill>
              </a:rPr>
              <a:t>Database lookup</a:t>
            </a:r>
          </a:p>
          <a:p>
            <a:r>
              <a:rPr lang="en-US" sz="2000" dirty="0">
                <a:solidFill>
                  <a:schemeClr val="bg2"/>
                </a:solidFill>
              </a:rPr>
              <a:t>Replace keywords with generic form</a:t>
            </a:r>
          </a:p>
        </p:txBody>
      </p:sp>
      <p:pic>
        <p:nvPicPr>
          <p:cNvPr id="1026" name="Picture 2" descr="https://lh5.googleusercontent.com/LSJXPYM94Ba9BSfcFu7igWGuHoAhMUpfShnAlnve7JslolRs_9YVKaxwrwx1qgYG9phK9M4YZslg2V6-vgQ6v_59OUstljoQrSm6AR-h12Fgd1T4HOdo3rYwqko805mukYlWJa9QT0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9130" y1="41667" x2="39130" y2="41667"/>
                        <a14:foregroundMark x1="55556" y1="39583" x2="55556" y2="39583"/>
                        <a14:foregroundMark x1="72947" y1="52083" x2="72947" y2="5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562" y="1056431"/>
            <a:ext cx="2963653" cy="137444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C427-6A83-4C40-BB3A-42619C49B000}" type="datetime1">
              <a:rPr lang="en-US" smtClean="0">
                <a:solidFill>
                  <a:schemeClr val="bg2">
                    <a:alpha val="70000"/>
                  </a:schemeClr>
                </a:solidFill>
              </a:rPr>
              <a:t>5/23/17</a:t>
            </a:fld>
            <a:endParaRPr lang="en-US" dirty="0">
              <a:solidFill>
                <a:schemeClr val="bg2">
                  <a:alpha val="7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CCI Class of 2017 Senior Design Project - Drexel Chatbot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846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563" y="2900210"/>
            <a:ext cx="3610691" cy="1071062"/>
          </a:xfrm>
          <a:solidFill>
            <a:schemeClr val="bg1">
              <a:alpha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Generic answer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763" y="973600"/>
            <a:ext cx="5826919" cy="4924280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“Classify” step</a:t>
            </a:r>
          </a:p>
          <a:p>
            <a:r>
              <a:rPr lang="en-US" sz="2000" dirty="0">
                <a:solidFill>
                  <a:schemeClr val="bg1"/>
                </a:solidFill>
              </a:rPr>
              <a:t>Neural network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640081" y="6238816"/>
            <a:ext cx="2753746" cy="323968"/>
          </a:xfrm>
        </p:spPr>
        <p:txBody>
          <a:bodyPr>
            <a:normAutofit/>
          </a:bodyPr>
          <a:lstStyle/>
          <a:p>
            <a:pPr algn="l"/>
            <a:fld id="{47444106-CC2D-0A4A-92D6-E7EB30145CB2}" type="datetime1">
              <a:rPr lang="en-US" smtClean="0"/>
              <a:pPr algn="l"/>
              <a:t>5/23/17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5458968" y="6236208"/>
            <a:ext cx="5116207" cy="32004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CCI Class of 2017 Senior Design Project - Drexel Chatbot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fld id="{69E57DC2-970A-4B3E-BB1C-7A09969E49DF}" type="slidenum">
              <a:rPr lang="en-US" smtClean="0"/>
              <a:pPr>
                <a:lnSpc>
                  <a:spcPct val="90000"/>
                </a:lnSpc>
              </a:pPr>
              <a:t>21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68" y="2070303"/>
            <a:ext cx="3787810" cy="6837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53" y="1924117"/>
            <a:ext cx="976093" cy="97609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305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Generic answer construction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endParaRPr lang="en-US" sz="2000" dirty="0" smtClean="0">
              <a:solidFill>
                <a:schemeClr val="bg2"/>
              </a:solidFill>
            </a:endParaRPr>
          </a:p>
          <a:p>
            <a:r>
              <a:rPr lang="en-US" sz="2000" dirty="0" smtClean="0">
                <a:solidFill>
                  <a:schemeClr val="bg2"/>
                </a:solidFill>
              </a:rPr>
              <a:t>18 </a:t>
            </a:r>
            <a:r>
              <a:rPr lang="en-US" sz="2000" dirty="0">
                <a:solidFill>
                  <a:schemeClr val="bg2"/>
                </a:solidFill>
              </a:rPr>
              <a:t>answer categories</a:t>
            </a:r>
          </a:p>
          <a:p>
            <a:r>
              <a:rPr lang="en-US" sz="2000" dirty="0">
                <a:solidFill>
                  <a:schemeClr val="bg2"/>
                </a:solidFill>
              </a:rPr>
              <a:t>~200 training questions</a:t>
            </a:r>
          </a:p>
          <a:p>
            <a:r>
              <a:rPr lang="en-US" sz="2000" dirty="0">
                <a:solidFill>
                  <a:schemeClr val="bg2"/>
                </a:solidFill>
              </a:rPr>
              <a:t>~7000 training question after adding noise (misspelling</a:t>
            </a:r>
            <a:r>
              <a:rPr lang="en-US" sz="2000" dirty="0" smtClean="0">
                <a:solidFill>
                  <a:schemeClr val="bg2"/>
                </a:solidFill>
              </a:rPr>
              <a:t>)</a:t>
            </a:r>
            <a:endParaRPr lang="en-US" sz="2000" dirty="0">
              <a:solidFill>
                <a:schemeClr val="bg2"/>
              </a:solidFill>
            </a:endParaRPr>
          </a:p>
        </p:txBody>
      </p:sp>
      <p:pic>
        <p:nvPicPr>
          <p:cNvPr id="6146" name="Picture 2" descr="https://lh5.googleusercontent.com/tb5K8OGNQqTXUFF3VH5j3i_3DnG4c4dSoatCej-eRitm4rIdOh32lF_M_CT71_lzWCoc5OGJWunMnLPBvH3Ls6ffDoZnUB-BIelPBoa6g_1n1wGYgl1fBNWRd9MX0umX3pVD2YiaU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420" y="1217930"/>
            <a:ext cx="5472220" cy="12644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9C01-34C7-E046-983D-39651D491FF0}" type="datetime1">
              <a:rPr lang="en-US" smtClean="0">
                <a:solidFill>
                  <a:schemeClr val="bg2">
                    <a:alpha val="70000"/>
                  </a:schemeClr>
                </a:solidFill>
              </a:rPr>
              <a:t>5/23/17</a:t>
            </a:fld>
            <a:endParaRPr lang="en-US" dirty="0">
              <a:solidFill>
                <a:schemeClr val="bg2">
                  <a:alpha val="7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CCI Class of 2017 Senior Design Project - Drexel Chatbot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71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563" y="2900210"/>
            <a:ext cx="3610691" cy="1071062"/>
          </a:xfrm>
          <a:solidFill>
            <a:schemeClr val="bg1">
              <a:alpha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Generic answer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763" y="973600"/>
            <a:ext cx="5826919" cy="4924280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Simplest component</a:t>
            </a:r>
          </a:p>
          <a:p>
            <a:r>
              <a:rPr lang="en-US" sz="2000" dirty="0">
                <a:solidFill>
                  <a:schemeClr val="bg1"/>
                </a:solidFill>
              </a:rPr>
              <a:t>Query the database</a:t>
            </a:r>
          </a:p>
          <a:p>
            <a:r>
              <a:rPr lang="en-US" sz="2000" dirty="0">
                <a:solidFill>
                  <a:schemeClr val="bg1"/>
                </a:solidFill>
              </a:rPr>
              <a:t>Replace generic form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40081" y="6238816"/>
            <a:ext cx="2753746" cy="323968"/>
          </a:xfrm>
        </p:spPr>
        <p:txBody>
          <a:bodyPr>
            <a:normAutofit/>
          </a:bodyPr>
          <a:lstStyle/>
          <a:p>
            <a:pPr algn="l"/>
            <a:fld id="{25DA22C6-7B31-EB4C-B0BE-EF2545AC0D7E}" type="datetime1">
              <a:rPr lang="en-US" smtClean="0"/>
              <a:pPr algn="l"/>
              <a:t>5/23/17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458968" y="6236208"/>
            <a:ext cx="5116207" cy="32004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CCI Class of 2017 Senior Design Project - Drexel Chatbot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fld id="{69E57DC2-970A-4B3E-BB1C-7A09969E49DF}" type="slidenum">
              <a:rPr lang="en-US" smtClean="0"/>
              <a:pPr>
                <a:lnSpc>
                  <a:spcPct val="90000"/>
                </a:lnSpc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37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database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endParaRPr lang="en-US" sz="2000" dirty="0" smtClean="0">
              <a:solidFill>
                <a:schemeClr val="bg2"/>
              </a:solidFill>
            </a:endParaRPr>
          </a:p>
          <a:p>
            <a:endParaRPr lang="en-US" sz="2000" dirty="0" smtClean="0">
              <a:solidFill>
                <a:schemeClr val="bg2"/>
              </a:solidFill>
            </a:endParaRPr>
          </a:p>
          <a:p>
            <a:r>
              <a:rPr lang="en-US" sz="2000" dirty="0" smtClean="0">
                <a:solidFill>
                  <a:schemeClr val="bg2"/>
                </a:solidFill>
              </a:rPr>
              <a:t>RDF Database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No </a:t>
            </a:r>
            <a:r>
              <a:rPr lang="en-US" sz="2000" dirty="0">
                <a:solidFill>
                  <a:schemeClr val="bg2"/>
                </a:solidFill>
              </a:rPr>
              <a:t>tables or </a:t>
            </a:r>
            <a:r>
              <a:rPr lang="en-US" sz="2000" dirty="0" smtClean="0">
                <a:solidFill>
                  <a:schemeClr val="bg2"/>
                </a:solidFill>
              </a:rPr>
              <a:t>keys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Extensibility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One-to-many</a:t>
            </a:r>
            <a:endParaRPr lang="en-US" sz="2000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t="2827" r="1634" b="4448"/>
          <a:stretch/>
        </p:blipFill>
        <p:spPr>
          <a:xfrm>
            <a:off x="6049181" y="1016001"/>
            <a:ext cx="3206693" cy="16928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52D82-1154-C045-8C97-7859C714F4BF}" type="datetime1">
              <a:rPr lang="en-US" smtClean="0">
                <a:solidFill>
                  <a:schemeClr val="bg2">
                    <a:alpha val="70000"/>
                  </a:schemeClr>
                </a:solidFill>
              </a:rPr>
              <a:t>5/23/17</a:t>
            </a:fld>
            <a:endParaRPr lang="en-US" dirty="0">
              <a:solidFill>
                <a:schemeClr val="bg2">
                  <a:alpha val="70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CCI Class of 2017 Senior Design Project - Drexel Chatbot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998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563" y="2900210"/>
            <a:ext cx="3610691" cy="1071062"/>
          </a:xfrm>
          <a:solidFill>
            <a:schemeClr val="bg1">
              <a:alpha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Information extraction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763" y="973600"/>
            <a:ext cx="5826919" cy="492428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Populates the database</a:t>
            </a:r>
          </a:p>
          <a:p>
            <a:r>
              <a:rPr lang="en-US" sz="2000" dirty="0">
                <a:solidFill>
                  <a:schemeClr val="bg1"/>
                </a:solidFill>
              </a:rPr>
              <a:t>20 scripts</a:t>
            </a:r>
          </a:p>
          <a:p>
            <a:r>
              <a:rPr lang="en-US" sz="2000" dirty="0">
                <a:solidFill>
                  <a:schemeClr val="bg1"/>
                </a:solidFill>
              </a:rPr>
              <a:t>Creates TTL(turtle) files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&lt;#Denise-Agosto&gt;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   </a:t>
            </a:r>
            <a:r>
              <a:rPr lang="en-US" dirty="0" err="1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cb:name</a:t>
            </a:r>
            <a:r>
              <a:rPr lang="en-US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  "Denise Agosto" ;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   </a:t>
            </a:r>
            <a:r>
              <a:rPr lang="en-US" dirty="0" err="1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cb:room</a:t>
            </a:r>
            <a:r>
              <a:rPr lang="en-US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  "Rush 214B" ;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   </a:t>
            </a:r>
            <a:r>
              <a:rPr lang="en-US" dirty="0" err="1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cb:email</a:t>
            </a:r>
            <a:r>
              <a:rPr lang="en-US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 "dea22@drexel.edu" ; 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40081" y="6238816"/>
            <a:ext cx="2753746" cy="323968"/>
          </a:xfrm>
        </p:spPr>
        <p:txBody>
          <a:bodyPr>
            <a:normAutofit/>
          </a:bodyPr>
          <a:lstStyle/>
          <a:p>
            <a:pPr algn="l"/>
            <a:fld id="{8A3B7E08-C8D5-AD49-BBC2-AD8AC10EF954}" type="datetime1">
              <a:rPr lang="en-US" smtClean="0"/>
              <a:pPr algn="l"/>
              <a:t>5/23/17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458968" y="6236208"/>
            <a:ext cx="5116207" cy="32004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CCI Class of 2017 Senior Design Project - Drexel Chatbot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fld id="{69E57DC2-970A-4B3E-BB1C-7A09969E49DF}" type="slidenum">
              <a:rPr lang="en-US" smtClean="0"/>
              <a:pPr>
                <a:lnSpc>
                  <a:spcPct val="90000"/>
                </a:lnSpc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15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Error handler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Allows failing more gracefully</a:t>
            </a:r>
          </a:p>
          <a:p>
            <a:r>
              <a:rPr lang="en-US" sz="2000" dirty="0">
                <a:solidFill>
                  <a:schemeClr val="bg2"/>
                </a:solidFill>
              </a:rPr>
              <a:t>2 types of errors</a:t>
            </a:r>
          </a:p>
          <a:p>
            <a:pPr lvl="1"/>
            <a:r>
              <a:rPr lang="en-US" sz="1800" dirty="0">
                <a:solidFill>
                  <a:schemeClr val="bg2"/>
                </a:solidFill>
              </a:rPr>
              <a:t>“I don’t understand the question”</a:t>
            </a:r>
          </a:p>
          <a:p>
            <a:pPr lvl="1"/>
            <a:r>
              <a:rPr lang="en-US" sz="1800" dirty="0">
                <a:solidFill>
                  <a:schemeClr val="bg2"/>
                </a:solidFill>
              </a:rPr>
              <a:t>“Sorry I don't have an answer for that. But I found this website: http:...”</a:t>
            </a:r>
            <a:endParaRPr lang="en-US" sz="1800" dirty="0">
              <a:solidFill>
                <a:schemeClr val="bg2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977B-BE8A-A040-8B3C-7D54E0969FCB}" type="datetime1">
              <a:rPr lang="en-US" smtClean="0">
                <a:solidFill>
                  <a:schemeClr val="bg2">
                    <a:alpha val="70000"/>
                  </a:schemeClr>
                </a:solidFill>
              </a:rPr>
              <a:t>5/23/17</a:t>
            </a:fld>
            <a:endParaRPr lang="en-US" dirty="0">
              <a:solidFill>
                <a:schemeClr val="bg2">
                  <a:alpha val="7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CCI Class of 2017 Senior Design Project - Drexel </a:t>
            </a:r>
            <a:r>
              <a:rPr lang="en-US" dirty="0" err="1" smtClean="0"/>
              <a:t>Chatbot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34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Management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8780-0EF1-7848-87FB-8349CAF24358}" type="datetime1">
              <a:rPr lang="en-US" smtClean="0">
                <a:solidFill>
                  <a:schemeClr val="bg2">
                    <a:alpha val="70000"/>
                  </a:schemeClr>
                </a:solidFill>
              </a:rPr>
              <a:t>5/23/17</a:t>
            </a:fld>
            <a:endParaRPr lang="en-US" dirty="0">
              <a:solidFill>
                <a:schemeClr val="bg2">
                  <a:alpha val="70000"/>
                </a:scheme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2">
                    <a:alpha val="70000"/>
                  </a:schemeClr>
                </a:solidFill>
              </a:rPr>
              <a:t>CCI Class of 2017 Senior Design Project - Drexel Chatbot</a:t>
            </a:r>
            <a:endParaRPr lang="en-US" dirty="0">
              <a:solidFill>
                <a:schemeClr val="bg2">
                  <a:alpha val="7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1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effectLst/>
        </p:spPr>
      </p:sp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3030" y="3671316"/>
            <a:ext cx="4818890" cy="13854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363" y="640080"/>
            <a:ext cx="2544223" cy="2544223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</p:spPr>
        <p:txBody>
          <a:bodyPr vert="horz" lIns="91440" tIns="45720" rIns="91440" bIns="45720" rtlCol="0" anchor="ctr">
            <a:normAutofit/>
          </a:bodyPr>
          <a:lstStyle/>
          <a:p>
            <a:fld id="{400AD0B1-31A6-2A42-BF8B-40EBBE25059A}" type="datetime1">
              <a:rPr lang="en-US" kern="1200">
                <a:solidFill>
                  <a:schemeClr val="accent2">
                    <a:lumMod val="75000"/>
                    <a:alpha val="70000"/>
                  </a:schemeClr>
                </a:solidFill>
                <a:latin typeface="+mn-lt"/>
                <a:ea typeface="+mn-ea"/>
                <a:cs typeface="+mn-cs"/>
              </a:rPr>
              <a:pPr/>
              <a:t>5/23/17</a:t>
            </a:fld>
            <a:endParaRPr lang="en-US" kern="1200">
              <a:solidFill>
                <a:schemeClr val="accent2">
                  <a:lumMod val="75000"/>
                  <a:alpha val="7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04672" y="6224660"/>
            <a:ext cx="5928358" cy="3133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CCI Class of 2017 Senior Design Project - Drexel Chatbot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</a:pPr>
            <a:fld id="{69E57DC2-970A-4B3E-BB1C-7A09969E49DF}" type="slidenum">
              <a:rPr lang="en-US" kern="1200" spc="0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</a:pPr>
              <a:t>28</a:t>
            </a:fld>
            <a:endParaRPr lang="en-US" kern="1200" spc="0" baseline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04672" y="2386744"/>
            <a:ext cx="4486656" cy="164592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206819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563" y="2900210"/>
            <a:ext cx="3610691" cy="1071062"/>
          </a:xfrm>
          <a:solidFill>
            <a:schemeClr val="bg1">
              <a:alpha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274320" tIns="182880" rIns="274320" bIns="182880" rtlCol="0" anchorCtr="1">
            <a:norm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Planning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1" y="6238816"/>
            <a:ext cx="2753746" cy="32396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fld id="{9B525831-8683-2F49-84D9-959C9DB87DF0}" type="datetime1">
              <a:rPr lang="en-US" kern="1200">
                <a:latin typeface="+mn-lt"/>
                <a:ea typeface="+mn-ea"/>
                <a:cs typeface="+mn-cs"/>
              </a:rPr>
              <a:pPr algn="l"/>
              <a:t>5/23/17</a:t>
            </a:fld>
            <a:endParaRPr lang="en-US" kern="1200"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8968" y="6236208"/>
            <a:ext cx="5116207" cy="320040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CCI Class of 2017 Senior Design Project - Drexel Chatbot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>
            <a:normAutofit/>
          </a:bodyPr>
          <a:lstStyle/>
          <a:p>
            <a:pPr>
              <a:lnSpc>
                <a:spcPct val="90000"/>
              </a:lnSpc>
            </a:pPr>
            <a:fld id="{69E57DC2-970A-4B3E-BB1C-7A09969E49DF}" type="slidenum">
              <a:rPr lang="en-US" kern="1200" spc="0" baseline="0" dirty="0"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</a:pPr>
              <a:t>29</a:t>
            </a:fld>
            <a:endParaRPr lang="en-US" kern="1200" spc="0" baseline="0" dirty="0"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61" y="1156908"/>
            <a:ext cx="7040589" cy="4558781"/>
          </a:xfrm>
          <a:prstGeom prst="rect">
            <a:avLst/>
          </a:prstGeom>
        </p:spPr>
      </p:pic>
      <p:pic>
        <p:nvPicPr>
          <p:cNvPr id="9" name="Picture 4" descr="https://lh6.googleusercontent.com/jFmA0rr_VPweAsP8Rtx3wkSUBHv67t-BuPEqJ6Nx5SwXbjdSsK_ovklLVY14ZgIlFveyTT-behp-ldSyhoxxjcS1n2jGFd2y9p5KPDaEfGptUUNwVmoZRLVNxss7rksYn3rvi0lYWE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90764" y="5176193"/>
            <a:ext cx="1653586" cy="69037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89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Introduction &amp; Features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FA67-DFBB-C249-981D-80091C846187}" type="datetime1">
              <a:rPr lang="en-US" smtClean="0">
                <a:solidFill>
                  <a:schemeClr val="bg1">
                    <a:alpha val="70000"/>
                  </a:schemeClr>
                </a:solidFill>
              </a:rPr>
              <a:t>5/23/17</a:t>
            </a:fld>
            <a:endParaRPr lang="en-US" dirty="0">
              <a:solidFill>
                <a:schemeClr val="bg1">
                  <a:alpha val="70000"/>
                </a:scheme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2">
                    <a:alpha val="70000"/>
                  </a:schemeClr>
                </a:solidFill>
              </a:rPr>
              <a:t>CCI Class of 2017 Senior Design Project - Drexel Chatbot</a:t>
            </a:r>
            <a:endParaRPr lang="en-US" dirty="0">
              <a:solidFill>
                <a:schemeClr val="bg2">
                  <a:alpha val="7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7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</p:sp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1559052"/>
            <a:ext cx="1027176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52" y="3074719"/>
            <a:ext cx="9314170" cy="174640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</p:spPr>
        <p:txBody>
          <a:bodyPr vert="horz" lIns="91440" tIns="45720" rIns="91440" bIns="45720" rtlCol="0" anchor="ctr">
            <a:normAutofit/>
          </a:bodyPr>
          <a:lstStyle/>
          <a:p>
            <a:fld id="{9B525831-8683-2F49-84D9-959C9DB87DF0}" type="datetime1">
              <a:rPr lang="en-US"/>
              <a:pPr/>
              <a:t>5/23/17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CCI Class of 2017 Senior Design Project - Drexel Chatbot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</a:pPr>
            <a:fld id="{69E57DC2-970A-4B3E-BB1C-7A09969E49DF}" type="slidenum">
              <a:rPr lang="en-US"/>
              <a:pPr>
                <a:lnSpc>
                  <a:spcPct val="90000"/>
                </a:lnSpc>
              </a:pPr>
              <a:t>30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31136" y="964692"/>
            <a:ext cx="7729728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 anchorCtr="1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Repository &amp; bug tracking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8518" y="2231578"/>
            <a:ext cx="2063783" cy="76497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36435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563" y="2900210"/>
            <a:ext cx="3610691" cy="1071062"/>
          </a:xfrm>
          <a:solidFill>
            <a:schemeClr val="bg1">
              <a:alpha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763" y="973600"/>
            <a:ext cx="5826919" cy="492428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</a:t>
            </a:r>
            <a:r>
              <a:rPr lang="en-US" dirty="0" smtClean="0">
                <a:solidFill>
                  <a:schemeClr val="bg1"/>
                </a:solidFill>
              </a:rPr>
              <a:t>testing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System </a:t>
            </a:r>
            <a:r>
              <a:rPr lang="en-US" dirty="0" smtClean="0">
                <a:solidFill>
                  <a:schemeClr val="bg1"/>
                </a:solidFill>
              </a:rPr>
              <a:t>testing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User </a:t>
            </a:r>
            <a:r>
              <a:rPr lang="en-US" dirty="0" smtClean="0">
                <a:solidFill>
                  <a:schemeClr val="bg1"/>
                </a:solidFill>
              </a:rPr>
              <a:t>testing</a:t>
            </a:r>
            <a:endParaRPr lang="en-US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40081" y="6238816"/>
            <a:ext cx="2753746" cy="323968"/>
          </a:xfrm>
        </p:spPr>
        <p:txBody>
          <a:bodyPr>
            <a:normAutofit/>
          </a:bodyPr>
          <a:lstStyle/>
          <a:p>
            <a:pPr algn="l"/>
            <a:fld id="{73E0B397-4326-7842-9619-AE9017CE70B5}" type="datetime1">
              <a:rPr lang="en-US" smtClean="0"/>
              <a:pPr algn="l"/>
              <a:t>5/23/17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458968" y="6236208"/>
            <a:ext cx="5116207" cy="32004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CCI Class of 2017 Senior Design Project - Drexel Chatbot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fld id="{69E57DC2-970A-4B3E-BB1C-7A09969E49DF}" type="slidenum">
              <a:rPr lang="en-US" smtClean="0"/>
              <a:pPr>
                <a:lnSpc>
                  <a:spcPct val="90000"/>
                </a:lnSpc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19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Demo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47CA-B9CF-C642-94B9-59502538CCA1}" type="datetime1">
              <a:rPr lang="en-US" smtClean="0">
                <a:solidFill>
                  <a:schemeClr val="bg2">
                    <a:alpha val="70000"/>
                  </a:schemeClr>
                </a:solidFill>
              </a:rPr>
              <a:t>5/23/17</a:t>
            </a:fld>
            <a:endParaRPr lang="en-US" dirty="0">
              <a:solidFill>
                <a:schemeClr val="bg2">
                  <a:alpha val="70000"/>
                </a:scheme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2">
                    <a:alpha val="70000"/>
                  </a:schemeClr>
                </a:solidFill>
              </a:rPr>
              <a:t>CCI Class of 2017 Senior Design Project - Drexel </a:t>
            </a:r>
            <a:r>
              <a:rPr lang="en-US" dirty="0" err="1" smtClean="0">
                <a:solidFill>
                  <a:schemeClr val="bg2">
                    <a:alpha val="70000"/>
                  </a:schemeClr>
                </a:solidFill>
              </a:rPr>
              <a:t>Chatbot</a:t>
            </a:r>
            <a:endParaRPr lang="en-US" dirty="0">
              <a:solidFill>
                <a:schemeClr val="bg2">
                  <a:alpha val="7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3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Limitations &amp; technical challenges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2FC-8C18-6D49-8916-9D71BF80CD61}" type="datetime1">
              <a:rPr lang="en-US" smtClean="0">
                <a:solidFill>
                  <a:schemeClr val="bg2">
                    <a:alpha val="70000"/>
                  </a:schemeClr>
                </a:solidFill>
              </a:rPr>
              <a:t>5/23/17</a:t>
            </a:fld>
            <a:endParaRPr lang="en-US" dirty="0">
              <a:solidFill>
                <a:schemeClr val="bg2">
                  <a:alpha val="70000"/>
                </a:scheme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2">
                    <a:alpha val="70000"/>
                  </a:schemeClr>
                </a:solidFill>
              </a:rPr>
              <a:t>CCI Class of 2017 Senior Design Project - Drexel Chatbot</a:t>
            </a:r>
            <a:endParaRPr lang="en-US" dirty="0">
              <a:solidFill>
                <a:schemeClr val="bg2">
                  <a:alpha val="7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66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66" y="2125288"/>
            <a:ext cx="6227064" cy="261536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0000"/>
              </a:srgbClr>
            </a:outerShdw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244" y="2638044"/>
            <a:ext cx="3063765" cy="3263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Input question</a:t>
            </a:r>
          </a:p>
          <a:p>
            <a:r>
              <a:rPr lang="en-US" dirty="0">
                <a:solidFill>
                  <a:schemeClr val="tx2"/>
                </a:solidFill>
                <a:latin typeface="Corbel" charset="0"/>
                <a:ea typeface="Corbel" charset="0"/>
                <a:cs typeface="Corbel" charset="0"/>
              </a:rPr>
              <a:t>No compound</a:t>
            </a:r>
          </a:p>
          <a:p>
            <a:r>
              <a:rPr lang="en-US" dirty="0">
                <a:solidFill>
                  <a:schemeClr val="tx2"/>
                </a:solidFill>
                <a:latin typeface="Corbel" charset="0"/>
                <a:ea typeface="Corbel" charset="0"/>
                <a:cs typeface="Corbel" charset="0"/>
              </a:rPr>
              <a:t>Context-unaware</a:t>
            </a:r>
          </a:p>
          <a:p>
            <a:r>
              <a:rPr lang="en-US" dirty="0" smtClean="0">
                <a:solidFill>
                  <a:schemeClr val="tx2"/>
                </a:solidFill>
                <a:latin typeface="Corbel" charset="0"/>
                <a:ea typeface="Corbel" charset="0"/>
                <a:cs typeface="Corbel" charset="0"/>
              </a:rPr>
              <a:t>Keyword-dependent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NLTK</a:t>
            </a:r>
          </a:p>
          <a:p>
            <a:r>
              <a:rPr lang="en-US" dirty="0">
                <a:solidFill>
                  <a:schemeClr val="tx2"/>
                </a:solidFill>
              </a:rPr>
              <a:t>M</a:t>
            </a:r>
            <a:r>
              <a:rPr lang="en-US" dirty="0" smtClean="0">
                <a:solidFill>
                  <a:schemeClr val="tx2"/>
                </a:solidFill>
              </a:rPr>
              <a:t>isidentification</a:t>
            </a:r>
            <a:endParaRPr lang="en-US" dirty="0">
              <a:solidFill>
                <a:schemeClr val="tx2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</p:spPr>
        <p:txBody>
          <a:bodyPr>
            <a:normAutofit/>
          </a:bodyPr>
          <a:lstStyle/>
          <a:p>
            <a:fld id="{D9BF0E58-7866-B340-A1DC-1CE165982C91}" type="datetime1">
              <a:rPr lang="en-US" smtClean="0"/>
              <a:pPr/>
              <a:t>5/23/17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98315" y="6236208"/>
            <a:ext cx="5901189" cy="320040"/>
          </a:xfrm>
        </p:spPr>
        <p:txBody>
          <a:bodyPr>
            <a:normAutofit/>
          </a:bodyPr>
          <a:lstStyle/>
          <a:p>
            <a:r>
              <a:rPr lang="en-US"/>
              <a:t>CCI Class of 2017 Senior Design Project - Drexel Chatbot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fld id="{69E57DC2-970A-4B3E-BB1C-7A09969E49DF}" type="slidenum">
              <a:rPr lang="en-US" smtClean="0"/>
              <a:pPr>
                <a:lnSpc>
                  <a:spcPct val="90000"/>
                </a:lnSpc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5541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563" y="2900210"/>
            <a:ext cx="3610691" cy="1071062"/>
          </a:xfrm>
          <a:solidFill>
            <a:schemeClr val="bg1">
              <a:alpha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Technical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763" y="973600"/>
            <a:ext cx="5826919" cy="492428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Database speed</a:t>
            </a:r>
          </a:p>
          <a:p>
            <a:r>
              <a:rPr lang="en-US" sz="200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Neural network speed</a:t>
            </a:r>
          </a:p>
          <a:p>
            <a:r>
              <a:rPr lang="en-US" sz="200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Lack of data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40081" y="6238816"/>
            <a:ext cx="2753746" cy="323968"/>
          </a:xfrm>
        </p:spPr>
        <p:txBody>
          <a:bodyPr>
            <a:normAutofit/>
          </a:bodyPr>
          <a:lstStyle/>
          <a:p>
            <a:pPr algn="l"/>
            <a:fld id="{2E44534F-BF92-604B-9CF1-9A71EF84E9A2}" type="datetime1">
              <a:rPr lang="en-US" smtClean="0"/>
              <a:pPr algn="l"/>
              <a:t>5/23/17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458968" y="6236208"/>
            <a:ext cx="5116207" cy="32004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CCI Class of 2017 Senior Design Project - Drexel Chatbot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fld id="{69E57DC2-970A-4B3E-BB1C-7A09969E49DF}" type="slidenum">
              <a:rPr lang="en-US" smtClean="0"/>
              <a:pPr>
                <a:lnSpc>
                  <a:spcPct val="90000"/>
                </a:lnSpc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444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conclusion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2FC-8C18-6D49-8916-9D71BF80CD61}" type="datetime1">
              <a:rPr lang="en-US" smtClean="0">
                <a:solidFill>
                  <a:schemeClr val="bg2">
                    <a:alpha val="70000"/>
                  </a:schemeClr>
                </a:solidFill>
              </a:rPr>
              <a:t>5/23/17</a:t>
            </a:fld>
            <a:endParaRPr lang="en-US" dirty="0">
              <a:solidFill>
                <a:schemeClr val="bg2">
                  <a:alpha val="70000"/>
                </a:scheme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2">
                    <a:alpha val="70000"/>
                  </a:schemeClr>
                </a:solidFill>
              </a:rPr>
              <a:t>CCI Class of 2017 Senior Design Project - Drexel Chatbot</a:t>
            </a:r>
            <a:endParaRPr lang="en-US" dirty="0">
              <a:solidFill>
                <a:schemeClr val="bg2">
                  <a:alpha val="7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8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Questions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A2FC-8C18-6D49-8916-9D71BF80CD61}" type="datetime1">
              <a:rPr lang="en-US" smtClean="0">
                <a:solidFill>
                  <a:schemeClr val="bg2">
                    <a:alpha val="70000"/>
                  </a:schemeClr>
                </a:solidFill>
              </a:rPr>
              <a:t>5/23/17</a:t>
            </a:fld>
            <a:endParaRPr lang="en-US" dirty="0">
              <a:solidFill>
                <a:schemeClr val="bg2">
                  <a:alpha val="70000"/>
                </a:scheme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2">
                    <a:alpha val="70000"/>
                  </a:schemeClr>
                </a:solidFill>
              </a:rPr>
              <a:t>CCI Class of 2017 Senior Design Project - Drexel Chatbot</a:t>
            </a:r>
            <a:endParaRPr lang="en-US" dirty="0">
              <a:solidFill>
                <a:schemeClr val="bg2">
                  <a:alpha val="7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42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3000"/>
                    </a14:imgEffect>
                    <a14:imgEffect>
                      <a14:colorTemperature colorTemp="9197"/>
                    </a14:imgEffect>
                    <a14:imgEffect>
                      <a14:brightnessContrast bright="8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" b="9016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0" y="978776"/>
            <a:ext cx="3044953" cy="1174991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0" y="2640692"/>
            <a:ext cx="3044952" cy="32552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>
                <a:solidFill>
                  <a:schemeClr val="tx2"/>
                </a:solidFill>
                <a:ea typeface="Consolas" charset="0"/>
                <a:cs typeface="Consolas" charset="0"/>
              </a:rPr>
              <a:t>Aaron, Daniel, </a:t>
            </a:r>
            <a:r>
              <a:rPr lang="en-US" dirty="0" err="1">
                <a:solidFill>
                  <a:schemeClr val="tx2"/>
                </a:solidFill>
                <a:ea typeface="Consolas" charset="0"/>
                <a:cs typeface="Consolas" charset="0"/>
              </a:rPr>
              <a:t>Hoa</a:t>
            </a:r>
            <a:r>
              <a:rPr lang="en-US" dirty="0">
                <a:solidFill>
                  <a:schemeClr val="tx2"/>
                </a:solidFill>
                <a:ea typeface="Consolas" charset="0"/>
                <a:cs typeface="Consolas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ea typeface="Consolas" charset="0"/>
                <a:cs typeface="Consolas" charset="0"/>
              </a:rPr>
              <a:t>Nanxi</a:t>
            </a:r>
            <a:r>
              <a:rPr lang="en-US" dirty="0">
                <a:solidFill>
                  <a:schemeClr val="tx2"/>
                </a:solidFill>
                <a:ea typeface="Consolas" charset="0"/>
                <a:cs typeface="Consolas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ea typeface="Consolas" charset="0"/>
                <a:cs typeface="Consolas" charset="0"/>
              </a:rPr>
              <a:t>Shishir</a:t>
            </a:r>
            <a:r>
              <a:rPr lang="en-US" dirty="0">
                <a:solidFill>
                  <a:schemeClr val="tx2"/>
                </a:solidFill>
                <a:ea typeface="Consolas" charset="0"/>
                <a:cs typeface="Consolas" charset="0"/>
              </a:rPr>
              <a:t>, Tom, and Bun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</p:spPr>
        <p:txBody>
          <a:bodyPr>
            <a:normAutofit/>
          </a:bodyPr>
          <a:lstStyle/>
          <a:p>
            <a:fld id="{61BB57AD-DD6B-1347-90E0-9FF71C81FD03}" type="datetime1">
              <a:rPr lang="en-US">
                <a:solidFill>
                  <a:schemeClr val="tx2"/>
                </a:solidFill>
              </a:rPr>
              <a:pPr/>
              <a:t>5/23/17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65988" y="6224660"/>
            <a:ext cx="3843887" cy="313300"/>
          </a:xfrm>
        </p:spPr>
        <p:txBody>
          <a:bodyPr>
            <a:normAutofit/>
          </a:bodyPr>
          <a:lstStyle/>
          <a:p>
            <a:r>
              <a:rPr lang="en-US" dirty="0"/>
              <a:t>CCI Class of 2017 Senior Design Project - Drexel </a:t>
            </a:r>
            <a:r>
              <a:rPr lang="en-US" dirty="0" err="1"/>
              <a:t>Chatbot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fld id="{69E57DC2-970A-4B3E-BB1C-7A09969E49DF}" type="slidenum">
              <a:rPr lang="en-US" smtClean="0"/>
              <a:pPr>
                <a:lnSpc>
                  <a:spcPct val="90000"/>
                </a:lnSpc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416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3366" y="2413289"/>
            <a:ext cx="6227064" cy="203936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tx2"/>
                </a:solidFill>
              </a:rPr>
              <a:t>What is </a:t>
            </a:r>
            <a:r>
              <a:rPr lang="en-US" sz="2400" dirty="0" err="1">
                <a:solidFill>
                  <a:schemeClr val="tx2"/>
                </a:solidFill>
              </a:rPr>
              <a:t>drexel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chatbot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3244" y="2638044"/>
            <a:ext cx="3063765" cy="326320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Question answering system for Drexel</a:t>
            </a:r>
          </a:p>
          <a:p>
            <a:r>
              <a:rPr lang="en-US" sz="2000" dirty="0">
                <a:solidFill>
                  <a:schemeClr val="tx2"/>
                </a:solidFill>
              </a:rPr>
              <a:t>RESTful API</a:t>
            </a:r>
          </a:p>
          <a:p>
            <a:r>
              <a:rPr lang="en-US" sz="2000" dirty="0">
                <a:solidFill>
                  <a:schemeClr val="tx2"/>
                </a:solidFill>
              </a:rPr>
              <a:t>Demo applications (Web, Mobile and SMS)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</p:spPr>
        <p:txBody>
          <a:bodyPr>
            <a:normAutofit/>
          </a:bodyPr>
          <a:lstStyle/>
          <a:p>
            <a:fld id="{96530AC4-58A1-C740-ABFF-9A306B0AEAE9}" type="datetime1">
              <a:rPr lang="en-US" smtClean="0"/>
              <a:pPr/>
              <a:t>5/23/17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98315" y="6236208"/>
            <a:ext cx="5901189" cy="320040"/>
          </a:xfrm>
        </p:spPr>
        <p:txBody>
          <a:bodyPr>
            <a:normAutofit/>
          </a:bodyPr>
          <a:lstStyle/>
          <a:p>
            <a:r>
              <a:rPr lang="en-US"/>
              <a:t>CCI Class of 2017 Senior Design Project - Drexel Chatbot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fld id="{69E57DC2-970A-4B3E-BB1C-7A09969E49DF}" type="slidenum">
              <a:rPr lang="en-US" smtClean="0"/>
              <a:pPr>
                <a:lnSpc>
                  <a:spcPct val="90000"/>
                </a:lnSpc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3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Why drexel chatbot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Compared to Google:</a:t>
            </a:r>
          </a:p>
          <a:p>
            <a:pPr lvl="1"/>
            <a:r>
              <a:rPr lang="en-US" sz="1800" dirty="0">
                <a:solidFill>
                  <a:schemeClr val="bg2"/>
                </a:solidFill>
              </a:rPr>
              <a:t>More efficient</a:t>
            </a:r>
          </a:p>
          <a:p>
            <a:pPr lvl="1"/>
            <a:r>
              <a:rPr lang="en-US" sz="1800" dirty="0">
                <a:solidFill>
                  <a:schemeClr val="bg2"/>
                </a:solidFill>
              </a:rPr>
              <a:t>More user friendly</a:t>
            </a:r>
          </a:p>
          <a:p>
            <a:pPr lvl="1"/>
            <a:r>
              <a:rPr lang="en-US" sz="1800" dirty="0">
                <a:solidFill>
                  <a:schemeClr val="bg2"/>
                </a:solidFill>
              </a:rPr>
              <a:t>Gets results faster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Compared to Google Assistant/Siri:</a:t>
            </a:r>
          </a:p>
          <a:p>
            <a:pPr lvl="1"/>
            <a:r>
              <a:rPr lang="en-US" sz="1800" dirty="0">
                <a:solidFill>
                  <a:schemeClr val="bg2"/>
                </a:solidFill>
              </a:rPr>
              <a:t>Optimized for Drexel</a:t>
            </a:r>
          </a:p>
          <a:p>
            <a:pPr lvl="1"/>
            <a:r>
              <a:rPr lang="en-US" sz="1800" dirty="0">
                <a:solidFill>
                  <a:schemeClr val="bg2"/>
                </a:solidFill>
              </a:rPr>
              <a:t>More information about Drexel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6EE7-5F17-3748-ADC5-665F86109082}" type="datetime1">
              <a:rPr lang="en-US" smtClean="0">
                <a:solidFill>
                  <a:schemeClr val="bg2">
                    <a:alpha val="70000"/>
                  </a:schemeClr>
                </a:solidFill>
              </a:rPr>
              <a:t>5/23/17</a:t>
            </a:fld>
            <a:endParaRPr lang="en-US" dirty="0">
              <a:solidFill>
                <a:schemeClr val="bg2">
                  <a:alpha val="7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CCI Class of 2017 Senior Design Project - Drexel Chatbot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74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563" y="2900210"/>
            <a:ext cx="3610691" cy="1071062"/>
          </a:xfrm>
          <a:solidFill>
            <a:schemeClr val="bg1">
              <a:alpha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Why drexel chatbot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97763" y="973600"/>
            <a:ext cx="5826919" cy="492428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Why API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Expandable to other applications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Friendly to other developers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Research project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Focus on the process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40081" y="6238816"/>
            <a:ext cx="2753746" cy="323968"/>
          </a:xfrm>
        </p:spPr>
        <p:txBody>
          <a:bodyPr>
            <a:normAutofit/>
          </a:bodyPr>
          <a:lstStyle/>
          <a:p>
            <a:pPr algn="l"/>
            <a:fld id="{9B99397D-0CD9-B445-85F1-0AD126DAEB8D}" type="datetime1">
              <a:rPr lang="en-US" smtClean="0"/>
              <a:pPr algn="l"/>
              <a:t>5/23/17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458968" y="6236208"/>
            <a:ext cx="5116207" cy="32004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CCI Class of 2017 Senior Design Project - Drexel Chatbot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fld id="{69E57DC2-970A-4B3E-BB1C-7A09969E49DF}" type="slidenum">
              <a:rPr lang="en-US" smtClean="0"/>
              <a:pPr>
                <a:lnSpc>
                  <a:spcPct val="90000"/>
                </a:lnSpc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151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features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Input and output in natural language</a:t>
            </a:r>
          </a:p>
          <a:p>
            <a:r>
              <a:rPr lang="en-US" sz="2000" dirty="0">
                <a:solidFill>
                  <a:schemeClr val="bg2"/>
                </a:solidFill>
              </a:rPr>
              <a:t>API</a:t>
            </a:r>
          </a:p>
          <a:p>
            <a:pPr lvl="1"/>
            <a:r>
              <a:rPr lang="en-US" sz="1800" dirty="0">
                <a:solidFill>
                  <a:schemeClr val="bg2"/>
                </a:solidFill>
              </a:rPr>
              <a:t>Input by URL parameters</a:t>
            </a:r>
          </a:p>
          <a:p>
            <a:pPr lvl="1"/>
            <a:r>
              <a:rPr lang="en-US" sz="1800" dirty="0">
                <a:solidFill>
                  <a:schemeClr val="bg2"/>
                </a:solidFill>
              </a:rPr>
              <a:t>Output formatted in JSON</a:t>
            </a:r>
          </a:p>
          <a:p>
            <a:pPr lvl="1"/>
            <a:r>
              <a:rPr lang="en-US" sz="1800" dirty="0">
                <a:solidFill>
                  <a:schemeClr val="bg2"/>
                </a:solidFill>
              </a:rPr>
              <a:t>Concurrent users</a:t>
            </a:r>
          </a:p>
          <a:p>
            <a:r>
              <a:rPr lang="en-US" sz="2000" dirty="0">
                <a:solidFill>
                  <a:schemeClr val="bg2"/>
                </a:solidFill>
              </a:rPr>
              <a:t>Demo applications</a:t>
            </a:r>
          </a:p>
          <a:p>
            <a:pPr lvl="1"/>
            <a:r>
              <a:rPr lang="en-US" sz="1800" dirty="0">
                <a:solidFill>
                  <a:schemeClr val="bg2"/>
                </a:solidFill>
              </a:rPr>
              <a:t>Simple interfaces</a:t>
            </a:r>
          </a:p>
          <a:p>
            <a:pPr lvl="1"/>
            <a:r>
              <a:rPr lang="en-US" sz="1800" dirty="0">
                <a:solidFill>
                  <a:schemeClr val="bg2"/>
                </a:solidFill>
              </a:rPr>
              <a:t>Enter and send questions; get </a:t>
            </a:r>
            <a:r>
              <a:rPr lang="en-US" sz="1800" dirty="0" smtClean="0">
                <a:solidFill>
                  <a:schemeClr val="bg2"/>
                </a:solidFill>
              </a:rPr>
              <a:t>responses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5307-F365-5748-8D00-354381F55E67}" type="datetime1">
              <a:rPr lang="en-US" smtClean="0">
                <a:solidFill>
                  <a:schemeClr val="bg2">
                    <a:alpha val="70000"/>
                  </a:schemeClr>
                </a:solidFill>
              </a:rPr>
              <a:t>5/23/17</a:t>
            </a:fld>
            <a:endParaRPr lang="en-US" dirty="0">
              <a:solidFill>
                <a:schemeClr val="bg2">
                  <a:alpha val="7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CCI Class of 2017 Senior Design Project - Drexel Chatbot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134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563" y="2900210"/>
            <a:ext cx="3610691" cy="1071062"/>
          </a:xfrm>
          <a:solidFill>
            <a:schemeClr val="bg1">
              <a:alpha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Supported questions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97763" y="973600"/>
            <a:ext cx="2260325" cy="492428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Faculty</a:t>
            </a:r>
          </a:p>
          <a:p>
            <a:r>
              <a:rPr lang="en-US" dirty="0">
                <a:solidFill>
                  <a:schemeClr val="bg1"/>
                </a:solidFill>
              </a:rPr>
              <a:t>Email</a:t>
            </a:r>
          </a:p>
          <a:p>
            <a:r>
              <a:rPr lang="en-US" dirty="0">
                <a:solidFill>
                  <a:schemeClr val="bg1"/>
                </a:solidFill>
              </a:rPr>
              <a:t>Website</a:t>
            </a:r>
          </a:p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  <a:p>
            <a:r>
              <a:rPr lang="en-US" dirty="0">
                <a:solidFill>
                  <a:schemeClr val="bg1"/>
                </a:solidFill>
              </a:rPr>
              <a:t>Office</a:t>
            </a:r>
          </a:p>
          <a:p>
            <a:r>
              <a:rPr lang="en-US" dirty="0">
                <a:solidFill>
                  <a:schemeClr val="bg1"/>
                </a:solidFill>
              </a:rPr>
              <a:t>Phone number</a:t>
            </a:r>
          </a:p>
          <a:p>
            <a:r>
              <a:rPr lang="en-US" dirty="0">
                <a:solidFill>
                  <a:schemeClr val="bg1"/>
                </a:solidFill>
              </a:rPr>
              <a:t>Picture</a:t>
            </a:r>
          </a:p>
          <a:p>
            <a:r>
              <a:rPr lang="en-US" dirty="0">
                <a:solidFill>
                  <a:schemeClr val="bg1"/>
                </a:solidFill>
              </a:rPr>
              <a:t>Department</a:t>
            </a:r>
          </a:p>
          <a:p>
            <a:r>
              <a:rPr lang="en-US" dirty="0">
                <a:solidFill>
                  <a:schemeClr val="bg1"/>
                </a:solidFill>
              </a:rPr>
              <a:t>Education</a:t>
            </a:r>
          </a:p>
          <a:p>
            <a:r>
              <a:rPr lang="en-US" dirty="0">
                <a:solidFill>
                  <a:schemeClr val="bg1"/>
                </a:solidFill>
              </a:rPr>
              <a:t>Publications</a:t>
            </a:r>
          </a:p>
          <a:p>
            <a:r>
              <a:rPr lang="en-US" dirty="0">
                <a:solidFill>
                  <a:schemeClr val="bg1"/>
                </a:solidFill>
              </a:rPr>
              <a:t>Research interests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40081" y="6238816"/>
            <a:ext cx="2753746" cy="323968"/>
          </a:xfrm>
        </p:spPr>
        <p:txBody>
          <a:bodyPr>
            <a:normAutofit/>
          </a:bodyPr>
          <a:lstStyle/>
          <a:p>
            <a:pPr algn="l"/>
            <a:fld id="{9B99397D-0CD9-B445-85F1-0AD126DAEB8D}" type="datetime1">
              <a:rPr lang="en-US" smtClean="0"/>
              <a:pPr algn="l"/>
              <a:t>5/23/17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458968" y="6236208"/>
            <a:ext cx="5116207" cy="32004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CCI Class of 2017 Senior Design Project - Drexel Chatbot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fld id="{69E57DC2-970A-4B3E-BB1C-7A09969E49DF}" type="slidenum">
              <a:rPr lang="en-US" smtClean="0"/>
              <a:pPr>
                <a:lnSpc>
                  <a:spcPct val="90000"/>
                </a:lnSpc>
              </a:pPr>
              <a:t>8</a:t>
            </a:fld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8744881" y="991888"/>
            <a:ext cx="2260325" cy="4924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Buildings</a:t>
            </a:r>
          </a:p>
          <a:p>
            <a:r>
              <a:rPr lang="en-US" dirty="0">
                <a:solidFill>
                  <a:schemeClr val="bg1"/>
                </a:solidFill>
              </a:rPr>
              <a:t>Address </a:t>
            </a:r>
          </a:p>
          <a:p>
            <a:r>
              <a:rPr lang="en-US" dirty="0">
                <a:solidFill>
                  <a:schemeClr val="bg1"/>
                </a:solidFill>
              </a:rPr>
              <a:t>Schedule</a:t>
            </a:r>
          </a:p>
          <a:p>
            <a:r>
              <a:rPr lang="en-US" dirty="0">
                <a:solidFill>
                  <a:schemeClr val="bg1"/>
                </a:solidFill>
              </a:rPr>
              <a:t>Picture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Website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99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Overview of algorithm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EE50-BEEA-4A4C-9F85-ECEBA6E8258D}" type="datetime1">
              <a:rPr lang="en-US" smtClean="0">
                <a:solidFill>
                  <a:schemeClr val="bg2">
                    <a:alpha val="70000"/>
                  </a:schemeClr>
                </a:solidFill>
              </a:rPr>
              <a:t>5/23/17</a:t>
            </a:fld>
            <a:endParaRPr lang="en-US" dirty="0">
              <a:solidFill>
                <a:schemeClr val="bg2">
                  <a:alpha val="70000"/>
                </a:scheme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2">
                    <a:alpha val="70000"/>
                  </a:schemeClr>
                </a:solidFill>
              </a:rPr>
              <a:t>CCI Class of 2017 Senior Design Project - Drexel Chatbot</a:t>
            </a:r>
            <a:endParaRPr lang="en-US" dirty="0">
              <a:solidFill>
                <a:schemeClr val="bg2">
                  <a:alpha val="7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86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Custom 9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D767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992</TotalTime>
  <Words>1177</Words>
  <Application>Microsoft Macintosh PowerPoint</Application>
  <PresentationFormat>Widescreen</PresentationFormat>
  <Paragraphs>318</Paragraphs>
  <Slides>38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Calibri</vt:lpstr>
      <vt:lpstr>Consolas</vt:lpstr>
      <vt:lpstr>Corbel</vt:lpstr>
      <vt:lpstr>Courier New</vt:lpstr>
      <vt:lpstr>Mangal</vt:lpstr>
      <vt:lpstr>Arial</vt:lpstr>
      <vt:lpstr>Parcel</vt:lpstr>
      <vt:lpstr>PowerPoint Presentation</vt:lpstr>
      <vt:lpstr>Drexel chatbot</vt:lpstr>
      <vt:lpstr>Introduction &amp; Features</vt:lpstr>
      <vt:lpstr>What is drexel chatbot</vt:lpstr>
      <vt:lpstr>Why drexel chatbot </vt:lpstr>
      <vt:lpstr>Why drexel chatbot </vt:lpstr>
      <vt:lpstr>features</vt:lpstr>
      <vt:lpstr>Supported questions</vt:lpstr>
      <vt:lpstr>Overview of algorithm</vt:lpstr>
      <vt:lpstr>inspiration</vt:lpstr>
      <vt:lpstr>PowerPoint Presentation</vt:lpstr>
      <vt:lpstr>PowerPoint Presentation</vt:lpstr>
      <vt:lpstr>PowerPoint Presentation</vt:lpstr>
      <vt:lpstr>PowerPoint Presentation</vt:lpstr>
      <vt:lpstr>Algorithm design rationale</vt:lpstr>
      <vt:lpstr>System architecture &amp; design</vt:lpstr>
      <vt:lpstr>PowerPoint Presentation</vt:lpstr>
      <vt:lpstr>Main languages</vt:lpstr>
      <vt:lpstr>API</vt:lpstr>
      <vt:lpstr>Generic question construction</vt:lpstr>
      <vt:lpstr>Generic answer construction</vt:lpstr>
      <vt:lpstr>Generic answer construction</vt:lpstr>
      <vt:lpstr>Generic answer population</vt:lpstr>
      <vt:lpstr>database</vt:lpstr>
      <vt:lpstr>Information extraction</vt:lpstr>
      <vt:lpstr>Error handler</vt:lpstr>
      <vt:lpstr>Management</vt:lpstr>
      <vt:lpstr>Communication</vt:lpstr>
      <vt:lpstr>Planning</vt:lpstr>
      <vt:lpstr>Repository &amp; bug tracking</vt:lpstr>
      <vt:lpstr>testing</vt:lpstr>
      <vt:lpstr>Demo</vt:lpstr>
      <vt:lpstr>Limitations &amp; technical challenges</vt:lpstr>
      <vt:lpstr>limitations</vt:lpstr>
      <vt:lpstr>Technical challenges</vt:lpstr>
      <vt:lpstr>conclusion</vt:lpstr>
      <vt:lpstr>Questions</vt:lpstr>
      <vt:lpstr>Thank you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Drexel chatbot</dc:title>
  <dc:creator>Zhang,Nanxi</dc:creator>
  <cp:lastModifiedBy>Zhang,Nanxi</cp:lastModifiedBy>
  <cp:revision>65</cp:revision>
  <dcterms:created xsi:type="dcterms:W3CDTF">2017-05-16T21:26:32Z</dcterms:created>
  <dcterms:modified xsi:type="dcterms:W3CDTF">2017-05-23T22:19:33Z</dcterms:modified>
</cp:coreProperties>
</file>