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62" r:id="rId1"/>
  </p:sldMasterIdLst>
  <p:notesMasterIdLst>
    <p:notesMasterId r:id="rId4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Lst>
  <p:sldSz cx="9144000" cy="5143500" type="screen16x9"/>
  <p:notesSz cx="6858000" cy="9144000"/>
  <p:embeddedFontLst>
    <p:embeddedFont>
      <p:font typeface="Carme" panose="020B0604020202020204" charset="0"/>
      <p:regular r:id="rId46"/>
    </p:embeddedFont>
    <p:embeddedFont>
      <p:font typeface="Ubuntu" panose="020B0604020202020204" charset="0"/>
      <p:regular r:id="rId47"/>
      <p:bold r:id="rId48"/>
      <p:italic r:id="rId49"/>
      <p:boldItalic r:id="rId50"/>
    </p:embeddedFont>
    <p:embeddedFont>
      <p:font typeface="Lato" panose="020B0604020202020204" charset="0"/>
      <p:regular r:id="rId51"/>
      <p:bold r:id="rId52"/>
      <p:italic r:id="rId53"/>
      <p:boldItalic r:id="rId54"/>
    </p:embeddedFont>
    <p:embeddedFont>
      <p:font typeface="Raleway" panose="020B0604020202020204" charset="0"/>
      <p:regular r:id="rId55"/>
      <p:bold r:id="rId56"/>
      <p:italic r:id="rId57"/>
      <p:boldItalic r:id="rId58"/>
    </p:embeddedFont>
    <p:embeddedFont>
      <p:font typeface="Helvetica Neue" panose="020B0604020202020204" charset="0"/>
      <p:regular r:id="rId59"/>
      <p:bold r:id="rId60"/>
      <p:italic r:id="rId61"/>
      <p:boldItalic r:id="rId62"/>
    </p:embeddedFont>
    <p:embeddedFont>
      <p:font typeface="Source Sans Pro" panose="020B0604020202020204" charset="0"/>
      <p:regular r:id="rId63"/>
      <p:bold r:id="rId64"/>
      <p:italic r:id="rId65"/>
      <p:boldItalic r:id="rId66"/>
    </p:embeddedFont>
    <p:embeddedFont>
      <p:font typeface="Ubuntu Mono" panose="020B0604020202020204" charset="0"/>
      <p:regular r:id="rId67"/>
      <p:bold r:id="rId68"/>
      <p:italic r:id="rId69"/>
      <p:boldItalic r:id="rId70"/>
    </p:embeddedFont>
    <p:embeddedFont>
      <p:font typeface="Calibri" panose="020F0502020204030204" pitchFamily="34" charset="0"/>
      <p:regular r:id="rId71"/>
      <p:bold r:id="rId72"/>
      <p:italic r:id="rId73"/>
      <p:boldItalic r:id="rId7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9" d="100"/>
          <a:sy n="109" d="100"/>
        </p:scale>
        <p:origin x="542"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2.fntdata"/><Relationship Id="rId50" Type="http://schemas.openxmlformats.org/officeDocument/2006/relationships/font" Target="fonts/font5.fntdata"/><Relationship Id="rId55" Type="http://schemas.openxmlformats.org/officeDocument/2006/relationships/font" Target="fonts/font10.fntdata"/><Relationship Id="rId63" Type="http://schemas.openxmlformats.org/officeDocument/2006/relationships/font" Target="fonts/font18.fntdata"/><Relationship Id="rId68" Type="http://schemas.openxmlformats.org/officeDocument/2006/relationships/font" Target="fonts/font23.fntdata"/><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font" Target="fonts/font26.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3" Type="http://schemas.openxmlformats.org/officeDocument/2006/relationships/font" Target="fonts/font8.fntdata"/><Relationship Id="rId58" Type="http://schemas.openxmlformats.org/officeDocument/2006/relationships/font" Target="fonts/font13.fntdata"/><Relationship Id="rId66" Type="http://schemas.openxmlformats.org/officeDocument/2006/relationships/font" Target="fonts/font21.fntdata"/><Relationship Id="rId74" Type="http://schemas.openxmlformats.org/officeDocument/2006/relationships/font" Target="fonts/font29.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4.fntdata"/><Relationship Id="rId57" Type="http://schemas.openxmlformats.org/officeDocument/2006/relationships/font" Target="fonts/font12.fntdata"/><Relationship Id="rId61" Type="http://schemas.openxmlformats.org/officeDocument/2006/relationships/font" Target="fonts/font1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7.fntdata"/><Relationship Id="rId60" Type="http://schemas.openxmlformats.org/officeDocument/2006/relationships/font" Target="fonts/font15.fntdata"/><Relationship Id="rId65" Type="http://schemas.openxmlformats.org/officeDocument/2006/relationships/font" Target="fonts/font20.fntdata"/><Relationship Id="rId73" Type="http://schemas.openxmlformats.org/officeDocument/2006/relationships/font" Target="fonts/font28.fntdata"/><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3.fntdata"/><Relationship Id="rId56" Type="http://schemas.openxmlformats.org/officeDocument/2006/relationships/font" Target="fonts/font11.fntdata"/><Relationship Id="rId64" Type="http://schemas.openxmlformats.org/officeDocument/2006/relationships/font" Target="fonts/font19.fntdata"/><Relationship Id="rId69" Type="http://schemas.openxmlformats.org/officeDocument/2006/relationships/font" Target="fonts/font24.fntdata"/><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font" Target="fonts/font6.fntdata"/><Relationship Id="rId72" Type="http://schemas.openxmlformats.org/officeDocument/2006/relationships/font" Target="fonts/font27.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1.fntdata"/><Relationship Id="rId59" Type="http://schemas.openxmlformats.org/officeDocument/2006/relationships/font" Target="fonts/font14.fntdata"/><Relationship Id="rId67" Type="http://schemas.openxmlformats.org/officeDocument/2006/relationships/font" Target="fonts/font22.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9.fntdata"/><Relationship Id="rId62" Type="http://schemas.openxmlformats.org/officeDocument/2006/relationships/font" Target="fonts/font17.fntdata"/><Relationship Id="rId70" Type="http://schemas.openxmlformats.org/officeDocument/2006/relationships/font" Target="fonts/font25.fntdata"/><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400" cy="4114800"/>
          </a:xfrm>
          <a:prstGeom prst="rect">
            <a:avLst/>
          </a:prstGeom>
          <a:noFill/>
          <a:ln>
            <a:noFill/>
          </a:ln>
        </p:spPr>
        <p:txBody>
          <a:bodyPr lIns="91425" tIns="91425" rIns="91425" bIns="91425" anchor="t" anchorCtr="0"/>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a:endParaRPr/>
          </a:p>
        </p:txBody>
      </p:sp>
    </p:spTree>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Shape 13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4" name="Shape 13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SH</a:t>
            </a:r>
          </a:p>
          <a:p>
            <a:pPr lvl="0">
              <a:spcBef>
                <a:spcPts val="0"/>
              </a:spcBef>
              <a:buNone/>
            </a:pPr>
            <a:endParaRPr/>
          </a:p>
          <a:p>
            <a:pPr lvl="0">
              <a:spcBef>
                <a:spcPts val="0"/>
              </a:spcBef>
              <a:buNone/>
            </a:pPr>
            <a:r>
              <a:rPr lang="en">
                <a:solidFill>
                  <a:schemeClr val="dk1"/>
                </a:solidFill>
              </a:rPr>
              <a:t>Hello everyone, we’d like to share our senior project with you this evening. </a:t>
            </a:r>
          </a:p>
          <a:p>
            <a:pPr lvl="0">
              <a:spcBef>
                <a:spcPts val="0"/>
              </a:spcBef>
              <a:buNone/>
            </a:pPr>
            <a:r>
              <a:rPr lang="en">
                <a:solidFill>
                  <a:schemeClr val="dk1"/>
                </a:solidFill>
              </a:rPr>
              <a:t>We would like to begin by thanking our advisor jeff salvage, our stakeholders, and also sara feldman of the ALS hope foundation.</a:t>
            </a:r>
          </a:p>
          <a:p>
            <a:pPr lvl="0">
              <a:spcBef>
                <a:spcPts val="0"/>
              </a:spcBef>
              <a:buNone/>
            </a:pPr>
            <a:r>
              <a:rPr lang="en">
                <a:solidFill>
                  <a:schemeClr val="dk1"/>
                </a:solidFill>
              </a:rPr>
              <a:t>The foundation is committed to providing care for ALS patients and also supporting research to cure the disease. </a:t>
            </a:r>
          </a:p>
          <a:p>
            <a:pPr lvl="0">
              <a:spcBef>
                <a:spcPts val="0"/>
              </a:spcBef>
              <a:buNone/>
            </a:pPr>
            <a:endParaRPr>
              <a:solidFill>
                <a:schemeClr val="dk1"/>
              </a:solidFill>
            </a:endParaRPr>
          </a:p>
          <a:p>
            <a:pPr lvl="0">
              <a:spcBef>
                <a:spcPts val="0"/>
              </a:spcBef>
              <a:buNone/>
            </a:pPr>
            <a:r>
              <a:rPr lang="en">
                <a:solidFill>
                  <a:schemeClr val="dk1"/>
                </a:solidFill>
              </a:rPr>
              <a:t>So, what is Connectome about?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Shape 22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30" name="Shape 23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Nate</a:t>
            </a:r>
          </a:p>
          <a:p>
            <a:pPr lvl="0">
              <a:spcBef>
                <a:spcPts val="0"/>
              </a:spcBef>
              <a:buNone/>
            </a:pPr>
            <a:endParaRPr/>
          </a:p>
          <a:p>
            <a:pPr lvl="0">
              <a:spcBef>
                <a:spcPts val="0"/>
              </a:spcBef>
              <a:buNone/>
            </a:pPr>
            <a:r>
              <a:rPr lang="en"/>
              <a:t>Visual Studio - C#</a:t>
            </a:r>
          </a:p>
          <a:p>
            <a:pPr lvl="0">
              <a:spcBef>
                <a:spcPts val="0"/>
              </a:spcBef>
              <a:buNone/>
            </a:pPr>
            <a:r>
              <a:rPr lang="en"/>
              <a:t>Unity</a:t>
            </a:r>
          </a:p>
          <a:p>
            <a:pPr marL="457200" lvl="0" indent="-228600" rtl="0">
              <a:spcBef>
                <a:spcPts val="0"/>
              </a:spcBef>
              <a:buChar char="-"/>
            </a:pPr>
            <a:r>
              <a:rPr lang="en"/>
              <a:t>Advantages</a:t>
            </a:r>
          </a:p>
          <a:p>
            <a:pPr marL="914400" lvl="1" indent="-228600" rtl="0">
              <a:spcBef>
                <a:spcPts val="0"/>
              </a:spcBef>
              <a:buChar char="-"/>
            </a:pPr>
            <a:r>
              <a:rPr lang="en"/>
              <a:t>Ease of implementation - GUIs</a:t>
            </a:r>
          </a:p>
          <a:p>
            <a:pPr marL="914400" lvl="1" indent="-228600" rtl="0">
              <a:spcBef>
                <a:spcPts val="0"/>
              </a:spcBef>
              <a:buChar char="-"/>
            </a:pPr>
            <a:r>
              <a:rPr lang="en"/>
              <a:t>C# - Emotiv SDK</a:t>
            </a:r>
          </a:p>
          <a:p>
            <a:pPr marL="914400" lvl="1" indent="-228600" rtl="0">
              <a:spcBef>
                <a:spcPts val="0"/>
              </a:spcBef>
              <a:buChar char="-"/>
            </a:pPr>
            <a:r>
              <a:rPr lang="en"/>
              <a:t>Cross Platform</a:t>
            </a:r>
          </a:p>
          <a:p>
            <a:pPr marL="914400" lvl="1" indent="-228600" rtl="0">
              <a:spcBef>
                <a:spcPts val="0"/>
              </a:spcBef>
              <a:buChar char="-"/>
            </a:pPr>
            <a:r>
              <a:rPr lang="en"/>
              <a:t>Large community</a:t>
            </a:r>
          </a:p>
          <a:p>
            <a:pPr marL="457200" lvl="0" indent="-228600" rtl="0">
              <a:spcBef>
                <a:spcPts val="0"/>
              </a:spcBef>
              <a:buChar char="-"/>
            </a:pPr>
            <a:r>
              <a:rPr lang="en"/>
              <a:t>Disadvantages</a:t>
            </a:r>
          </a:p>
          <a:p>
            <a:pPr marL="914400" lvl="1" indent="-228600" rtl="0">
              <a:spcBef>
                <a:spcPts val="0"/>
              </a:spcBef>
              <a:buChar char="-"/>
            </a:pPr>
            <a:r>
              <a:rPr lang="en"/>
              <a:t>Git merging of scenes</a:t>
            </a:r>
          </a:p>
          <a:p>
            <a:pPr marL="914400" lvl="1" indent="-228600" rtl="0">
              <a:spcBef>
                <a:spcPts val="0"/>
              </a:spcBef>
              <a:buChar char="-"/>
            </a:pPr>
            <a:r>
              <a:rPr lang="en"/>
              <a:t>.NET version</a:t>
            </a:r>
          </a:p>
          <a:p>
            <a:pPr marL="914400" lvl="1" indent="-228600" rtl="0">
              <a:spcBef>
                <a:spcPts val="0"/>
              </a:spcBef>
              <a:buChar char="-"/>
            </a:pPr>
            <a:r>
              <a:rPr lang="en"/>
              <a:t>Not lightweight - requires quite a lot of resources</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Shape 23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37" name="Shape 23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r>
              <a:rPr lang="en"/>
              <a:t>Nate</a:t>
            </a:r>
          </a:p>
          <a:p>
            <a:pPr marL="457200" lvl="0" indent="-292100" rtl="0">
              <a:spcBef>
                <a:spcPts val="0"/>
              </a:spcBef>
              <a:buClr>
                <a:srgbClr val="333333"/>
              </a:buClr>
              <a:buSzPct val="100000"/>
              <a:buChar char="-"/>
            </a:pPr>
            <a:r>
              <a:rPr lang="en" sz="1000">
                <a:solidFill>
                  <a:srgbClr val="333333"/>
                </a:solidFill>
              </a:rPr>
              <a:t>Project Lifecycle - Rapid Prototyping</a:t>
            </a:r>
          </a:p>
          <a:p>
            <a:pPr marL="914400" lvl="1" indent="-292100" rtl="0">
              <a:spcBef>
                <a:spcPts val="0"/>
              </a:spcBef>
              <a:buClr>
                <a:srgbClr val="333333"/>
              </a:buClr>
              <a:buSzPct val="100000"/>
              <a:buChar char="-"/>
            </a:pPr>
            <a:r>
              <a:rPr lang="en" sz="1000">
                <a:solidFill>
                  <a:srgbClr val="333333"/>
                </a:solidFill>
              </a:rPr>
              <a:t>October - November - Attempt at web application</a:t>
            </a:r>
          </a:p>
          <a:p>
            <a:pPr marL="914400" lvl="1" indent="-292100" rtl="0">
              <a:spcBef>
                <a:spcPts val="0"/>
              </a:spcBef>
              <a:buClr>
                <a:srgbClr val="333333"/>
              </a:buClr>
              <a:buSzPct val="100000"/>
              <a:buChar char="-"/>
            </a:pPr>
            <a:r>
              <a:rPr lang="en" sz="1000">
                <a:solidFill>
                  <a:srgbClr val="333333"/>
                </a:solidFill>
              </a:rPr>
              <a:t>November - Desktop App with HTML</a:t>
            </a:r>
          </a:p>
          <a:p>
            <a:pPr marL="914400" lvl="1" indent="-292100" rtl="0">
              <a:spcBef>
                <a:spcPts val="0"/>
              </a:spcBef>
              <a:buClr>
                <a:srgbClr val="333333"/>
              </a:buClr>
              <a:buSzPct val="100000"/>
              <a:buChar char="-"/>
            </a:pPr>
            <a:r>
              <a:rPr lang="en" sz="1000">
                <a:solidFill>
                  <a:srgbClr val="333333"/>
                </a:solidFill>
              </a:rPr>
              <a:t>December - Emotiv training and calibration</a:t>
            </a:r>
          </a:p>
          <a:p>
            <a:pPr marL="914400" lvl="1" indent="-292100" rtl="0">
              <a:spcBef>
                <a:spcPts val="0"/>
              </a:spcBef>
              <a:buClr>
                <a:srgbClr val="333333"/>
              </a:buClr>
              <a:buSzPct val="100000"/>
              <a:buChar char="-"/>
            </a:pPr>
            <a:r>
              <a:rPr lang="en" sz="1000">
                <a:solidFill>
                  <a:srgbClr val="333333"/>
                </a:solidFill>
              </a:rPr>
              <a:t>January-Feb - Main coding of app with unity</a:t>
            </a:r>
          </a:p>
          <a:p>
            <a:pPr marL="914400" lvl="1" indent="-292100" rtl="0">
              <a:spcBef>
                <a:spcPts val="0"/>
              </a:spcBef>
              <a:buClr>
                <a:srgbClr val="333333"/>
              </a:buClr>
              <a:buSzPct val="100000"/>
              <a:buChar char="-"/>
            </a:pPr>
            <a:r>
              <a:rPr lang="en" sz="1000">
                <a:solidFill>
                  <a:srgbClr val="333333"/>
                </a:solidFill>
              </a:rPr>
              <a:t>March - Focus on documentation</a:t>
            </a:r>
          </a:p>
          <a:p>
            <a:pPr marL="457200" lvl="0" indent="-292100" rtl="0">
              <a:spcBef>
                <a:spcPts val="0"/>
              </a:spcBef>
              <a:buClr>
                <a:srgbClr val="333333"/>
              </a:buClr>
              <a:buSzPct val="100000"/>
              <a:buChar char="-"/>
            </a:pPr>
            <a:r>
              <a:rPr lang="en" sz="1000">
                <a:solidFill>
                  <a:srgbClr val="333333"/>
                </a:solidFill>
              </a:rPr>
              <a:t>Branching</a:t>
            </a:r>
          </a:p>
          <a:p>
            <a:pPr marL="914400" lvl="1" indent="-292100" rtl="0">
              <a:spcBef>
                <a:spcPts val="0"/>
              </a:spcBef>
              <a:buClr>
                <a:srgbClr val="333333"/>
              </a:buClr>
              <a:buSzPct val="100000"/>
              <a:buChar char="-"/>
            </a:pPr>
            <a:r>
              <a:rPr lang="en" sz="1000">
                <a:solidFill>
                  <a:srgbClr val="333333"/>
                </a:solidFill>
              </a:rPr>
              <a:t>Code changes never committed directly to master</a:t>
            </a:r>
          </a:p>
          <a:p>
            <a:pPr marL="914400" lvl="1" indent="-292100" rtl="0">
              <a:spcBef>
                <a:spcPts val="0"/>
              </a:spcBef>
              <a:buClr>
                <a:srgbClr val="333333"/>
              </a:buClr>
              <a:buSzPct val="100000"/>
              <a:buChar char="-"/>
            </a:pPr>
            <a:r>
              <a:rPr lang="en" sz="1000">
                <a:solidFill>
                  <a:srgbClr val="333333"/>
                </a:solidFill>
              </a:rPr>
              <a:t>Merge branches together into separate branch to avoid conflicts in master, pulled into master once fixed</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Shape 24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46" name="Shape 24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Nate</a:t>
            </a:r>
          </a:p>
          <a:p>
            <a:pPr marL="457200" lvl="0" indent="-228600" rtl="0">
              <a:spcBef>
                <a:spcPts val="0"/>
              </a:spcBef>
              <a:buChar char="-"/>
            </a:pPr>
            <a:r>
              <a:rPr lang="en"/>
              <a:t>Issues tracked in Github</a:t>
            </a:r>
          </a:p>
          <a:p>
            <a:pPr marL="914400" lvl="1" indent="-228600" rtl="0">
              <a:spcBef>
                <a:spcPts val="0"/>
              </a:spcBef>
              <a:buChar char="-"/>
            </a:pPr>
            <a:r>
              <a:rPr lang="en"/>
              <a:t>Feature Requests</a:t>
            </a:r>
          </a:p>
          <a:p>
            <a:pPr marL="914400" lvl="1" indent="-228600" rtl="0">
              <a:spcBef>
                <a:spcPts val="0"/>
              </a:spcBef>
              <a:buChar char="-"/>
            </a:pPr>
            <a:r>
              <a:rPr lang="en"/>
              <a:t>Bugs</a:t>
            </a:r>
          </a:p>
          <a:p>
            <a:pPr marL="1371600" lvl="2" indent="-228600" rtl="0">
              <a:spcBef>
                <a:spcPts val="0"/>
              </a:spcBef>
              <a:buChar char="-"/>
            </a:pPr>
            <a:r>
              <a:rPr lang="en"/>
              <a:t>Priority</a:t>
            </a:r>
          </a:p>
          <a:p>
            <a:pPr marL="1371600" lvl="2" indent="-228600" rtl="0">
              <a:spcBef>
                <a:spcPts val="0"/>
              </a:spcBef>
              <a:buChar char="-"/>
            </a:pPr>
            <a:r>
              <a:rPr lang="en"/>
              <a:t>Assigned to developer</a:t>
            </a:r>
          </a:p>
          <a:p>
            <a:pPr marL="457200" lvl="0" indent="-228600">
              <a:spcBef>
                <a:spcPts val="0"/>
              </a:spcBef>
              <a:buChar char="-"/>
            </a:pPr>
            <a:r>
              <a:rPr lang="en"/>
              <a:t>By specifying the issue number in the commit message, when an issue is fixed, it is automatically logged to the web application.</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Shape 25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54" name="Shape 25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Nate</a:t>
            </a:r>
          </a:p>
          <a:p>
            <a:pPr lvl="0">
              <a:spcBef>
                <a:spcPts val="0"/>
              </a:spcBef>
              <a:buNone/>
            </a:pPr>
            <a:endParaRPr/>
          </a:p>
          <a:p>
            <a:pPr marL="457200" lvl="0" indent="-228600" rtl="0">
              <a:spcBef>
                <a:spcPts val="0"/>
              </a:spcBef>
              <a:buChar char="-"/>
            </a:pPr>
            <a:r>
              <a:rPr lang="en"/>
              <a:t>Asana</a:t>
            </a:r>
          </a:p>
          <a:p>
            <a:pPr marL="914400" lvl="1" indent="-228600" rtl="0">
              <a:spcBef>
                <a:spcPts val="0"/>
              </a:spcBef>
              <a:buChar char="-"/>
            </a:pPr>
            <a:r>
              <a:rPr lang="en"/>
              <a:t>Stand-up after monday status meeting - assign tasks (granular assigned to single person)</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Shape 26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62" name="Shape 26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During the course of our planning and development, we used several standards and best practices.</a:t>
            </a:r>
          </a:p>
          <a:p>
            <a:pPr lvl="0">
              <a:spcBef>
                <a:spcPts val="0"/>
              </a:spcBef>
              <a:buNone/>
            </a:pPr>
            <a:r>
              <a:rPr lang="en"/>
              <a:t>For planning and architecture we followed the UML 2.0 standard,</a:t>
            </a:r>
          </a:p>
          <a:p>
            <a:pPr lvl="0">
              <a:spcBef>
                <a:spcPts val="0"/>
              </a:spcBef>
              <a:buNone/>
            </a:pPr>
            <a:r>
              <a:rPr lang="en"/>
              <a:t>For our C# development, we used Microsoft’s C# Coding Conventions </a:t>
            </a:r>
          </a:p>
          <a:p>
            <a:pPr lvl="0">
              <a:spcBef>
                <a:spcPts val="0"/>
              </a:spcBef>
              <a:buNone/>
            </a:pPr>
            <a:r>
              <a:rPr lang="en"/>
              <a:t>And for our planning and development of our UI, we  used both Nielsen's Ten Heuristic Principles and Shneiderman’s Eight Golden Rules</a:t>
            </a:r>
            <a:br>
              <a:rPr lang="en"/>
            </a:br>
            <a:endParaRPr lang="en"/>
          </a:p>
          <a:p>
            <a:pPr lvl="0">
              <a:spcBef>
                <a:spcPts val="0"/>
              </a:spcBef>
              <a:buNone/>
            </a:pPr>
            <a:r>
              <a:rPr lang="en"/>
              <a:t>Since we will be testing using human subjects, we will follow the 21 Code of Federal Regulations which describes the standards for the protection of Human Subjects </a:t>
            </a:r>
          </a:p>
          <a:p>
            <a:pPr lvl="0">
              <a:spcBef>
                <a:spcPts val="0"/>
              </a:spcBef>
              <a:buNone/>
            </a:pPr>
            <a:endParaRPr/>
          </a:p>
          <a:p>
            <a:pPr lvl="0" rtl="0">
              <a:lnSpc>
                <a:spcPct val="115000"/>
              </a:lnSpc>
              <a:spcBef>
                <a:spcPts val="0"/>
              </a:spcBef>
              <a:buClr>
                <a:schemeClr val="dk1"/>
              </a:buClr>
              <a:buSzPct val="100000"/>
              <a:buFont typeface="Arial"/>
              <a:buNone/>
            </a:pPr>
            <a:r>
              <a:rPr lang="en" b="1">
                <a:solidFill>
                  <a:schemeClr val="dk1"/>
                </a:solidFill>
              </a:rPr>
              <a:t>1 Strive for consistency.</a:t>
            </a:r>
          </a:p>
          <a:p>
            <a:pPr lvl="0" rtl="0">
              <a:lnSpc>
                <a:spcPct val="115000"/>
              </a:lnSpc>
              <a:spcBef>
                <a:spcPts val="0"/>
              </a:spcBef>
              <a:buClr>
                <a:schemeClr val="dk1"/>
              </a:buClr>
              <a:buSzPct val="100000"/>
              <a:buFont typeface="Arial"/>
              <a:buNone/>
            </a:pPr>
            <a:r>
              <a:rPr lang="en">
                <a:solidFill>
                  <a:schemeClr val="dk1"/>
                </a:solidFill>
              </a:rPr>
              <a:t>Consistent sequences of actions should be required in similar situations; identical terminology should be used in prompts, menus, and help screens; and consistent commands should be employed throughout.</a:t>
            </a:r>
          </a:p>
          <a:p>
            <a:pPr lvl="0" rtl="0">
              <a:lnSpc>
                <a:spcPct val="115000"/>
              </a:lnSpc>
              <a:spcBef>
                <a:spcPts val="0"/>
              </a:spcBef>
              <a:buClr>
                <a:schemeClr val="dk1"/>
              </a:buClr>
              <a:buSzPct val="100000"/>
              <a:buFont typeface="Arial"/>
              <a:buNone/>
            </a:pPr>
            <a:r>
              <a:rPr lang="en" b="1">
                <a:solidFill>
                  <a:schemeClr val="dk1"/>
                </a:solidFill>
              </a:rPr>
              <a:t>2 Enable frequent users to use shortcuts.</a:t>
            </a:r>
          </a:p>
          <a:p>
            <a:pPr lvl="0">
              <a:spcBef>
                <a:spcPts val="0"/>
              </a:spcBef>
              <a:buClr>
                <a:schemeClr val="dk1"/>
              </a:buClr>
              <a:buSzPct val="100000"/>
              <a:buFont typeface="Arial"/>
              <a:buNone/>
            </a:pPr>
            <a:r>
              <a:rPr lang="en">
                <a:solidFill>
                  <a:schemeClr val="dk1"/>
                </a:solidFill>
              </a:rPr>
              <a:t>As the frequency of use increases, so do the user's desires to reduce the number of interactions and to increase the pace of interaction. Abbreviations, function keys, hidden commands, and macro facilities are very helpful to an expert user.</a:t>
            </a:r>
          </a:p>
          <a:p>
            <a:pPr lvl="0">
              <a:spcBef>
                <a:spcPts val="0"/>
              </a:spcBef>
              <a:buClr>
                <a:schemeClr val="dk1"/>
              </a:buClr>
              <a:buSzPct val="100000"/>
              <a:buFont typeface="Arial"/>
              <a:buNone/>
            </a:pPr>
            <a:r>
              <a:rPr lang="en" b="1">
                <a:solidFill>
                  <a:schemeClr val="dk1"/>
                </a:solidFill>
              </a:rPr>
              <a:t>3 Offer informative feedback.</a:t>
            </a:r>
          </a:p>
          <a:p>
            <a:pPr lvl="0">
              <a:spcBef>
                <a:spcPts val="0"/>
              </a:spcBef>
              <a:buClr>
                <a:schemeClr val="dk1"/>
              </a:buClr>
              <a:buSzPct val="100000"/>
              <a:buFont typeface="Arial"/>
              <a:buNone/>
            </a:pPr>
            <a:r>
              <a:rPr lang="en">
                <a:solidFill>
                  <a:schemeClr val="dk1"/>
                </a:solidFill>
              </a:rPr>
              <a:t>For every operator action, there should be some system feedback. For frequent and minor actions, the response can be modest, while for infrequent and major actions, the response should be more substantial.</a:t>
            </a:r>
          </a:p>
          <a:p>
            <a:pPr lvl="0">
              <a:spcBef>
                <a:spcPts val="0"/>
              </a:spcBef>
              <a:buClr>
                <a:schemeClr val="dk1"/>
              </a:buClr>
              <a:buSzPct val="100000"/>
              <a:buFont typeface="Arial"/>
              <a:buNone/>
            </a:pPr>
            <a:r>
              <a:rPr lang="en" b="1">
                <a:solidFill>
                  <a:schemeClr val="dk1"/>
                </a:solidFill>
              </a:rPr>
              <a:t>4 Design dialog to yield closure.</a:t>
            </a:r>
          </a:p>
          <a:p>
            <a:pPr lvl="0">
              <a:spcBef>
                <a:spcPts val="0"/>
              </a:spcBef>
              <a:buClr>
                <a:schemeClr val="dk1"/>
              </a:buClr>
              <a:buSzPct val="100000"/>
              <a:buFont typeface="Arial"/>
              <a:buNone/>
            </a:pPr>
            <a:r>
              <a:rPr lang="en">
                <a:solidFill>
                  <a:schemeClr val="dk1"/>
                </a:solidFill>
              </a:rPr>
              <a:t>Sequences of actions should be organized into groups with a beginning, middle, and end. The informative feedback at the completion of a group of actions gives the operators the satisfaction of accomplishment, a sense of relief, the signal to drop contingency plans and options from their minds, and an indication that the way is clear to prepare for the next group of actions.</a:t>
            </a:r>
          </a:p>
          <a:p>
            <a:pPr lvl="0">
              <a:spcBef>
                <a:spcPts val="0"/>
              </a:spcBef>
              <a:buClr>
                <a:schemeClr val="dk1"/>
              </a:buClr>
              <a:buSzPct val="100000"/>
              <a:buFont typeface="Arial"/>
              <a:buNone/>
            </a:pPr>
            <a:r>
              <a:rPr lang="en" b="1">
                <a:solidFill>
                  <a:schemeClr val="dk1"/>
                </a:solidFill>
              </a:rPr>
              <a:t>5 Offer simple error handling.</a:t>
            </a:r>
          </a:p>
          <a:p>
            <a:pPr lvl="0">
              <a:spcBef>
                <a:spcPts val="0"/>
              </a:spcBef>
              <a:buClr>
                <a:schemeClr val="dk1"/>
              </a:buClr>
              <a:buSzPct val="100000"/>
              <a:buFont typeface="Arial"/>
              <a:buNone/>
            </a:pPr>
            <a:r>
              <a:rPr lang="en">
                <a:solidFill>
                  <a:schemeClr val="dk1"/>
                </a:solidFill>
              </a:rPr>
              <a:t>As much as possible, design the system so the user cannot make a serious error. If an error is made, the system should be able to detect the error and offer simple, comprehensible mechanisms for handling the error.</a:t>
            </a:r>
          </a:p>
          <a:p>
            <a:pPr lvl="0">
              <a:spcBef>
                <a:spcPts val="0"/>
              </a:spcBef>
              <a:buClr>
                <a:schemeClr val="dk1"/>
              </a:buClr>
              <a:buSzPct val="100000"/>
              <a:buFont typeface="Arial"/>
              <a:buNone/>
            </a:pPr>
            <a:r>
              <a:rPr lang="en" b="1">
                <a:solidFill>
                  <a:schemeClr val="dk1"/>
                </a:solidFill>
              </a:rPr>
              <a:t>6 Permit easy reversal of actions.</a:t>
            </a:r>
          </a:p>
          <a:p>
            <a:pPr lvl="0">
              <a:spcBef>
                <a:spcPts val="0"/>
              </a:spcBef>
              <a:buClr>
                <a:schemeClr val="dk1"/>
              </a:buClr>
              <a:buSzPct val="100000"/>
              <a:buFont typeface="Arial"/>
              <a:buNone/>
            </a:pPr>
            <a:r>
              <a:rPr lang="en">
                <a:solidFill>
                  <a:schemeClr val="dk1"/>
                </a:solidFill>
              </a:rPr>
              <a:t>This feature relieves anxiety, since the user knows that errors can be undone; it thus encourages exploration of unfamiliar options. The units of reversibility may be a single action, a data entry, or a complete group of actions.</a:t>
            </a:r>
          </a:p>
          <a:p>
            <a:pPr lvl="0">
              <a:spcBef>
                <a:spcPts val="0"/>
              </a:spcBef>
              <a:buClr>
                <a:schemeClr val="dk1"/>
              </a:buClr>
              <a:buSzPct val="100000"/>
              <a:buFont typeface="Arial"/>
              <a:buNone/>
            </a:pPr>
            <a:r>
              <a:rPr lang="en" b="1">
                <a:solidFill>
                  <a:schemeClr val="dk1"/>
                </a:solidFill>
              </a:rPr>
              <a:t>7 Support internal locus of control.</a:t>
            </a:r>
          </a:p>
          <a:p>
            <a:pPr lvl="0">
              <a:spcBef>
                <a:spcPts val="0"/>
              </a:spcBef>
              <a:buClr>
                <a:schemeClr val="dk1"/>
              </a:buClr>
              <a:buSzPct val="100000"/>
              <a:buFont typeface="Arial"/>
              <a:buNone/>
            </a:pPr>
            <a:r>
              <a:rPr lang="en">
                <a:solidFill>
                  <a:schemeClr val="dk1"/>
                </a:solidFill>
              </a:rPr>
              <a:t>Experienced operators strongly desire the sense that they are in charge of the system and that the system responds to their actions. Design the system to make users the initiators of actions rather than the responders.</a:t>
            </a:r>
          </a:p>
          <a:p>
            <a:pPr lvl="0">
              <a:spcBef>
                <a:spcPts val="0"/>
              </a:spcBef>
              <a:buClr>
                <a:schemeClr val="dk1"/>
              </a:buClr>
              <a:buSzPct val="100000"/>
              <a:buFont typeface="Arial"/>
              <a:buNone/>
            </a:pPr>
            <a:r>
              <a:rPr lang="en" b="1">
                <a:solidFill>
                  <a:schemeClr val="dk1"/>
                </a:solidFill>
              </a:rPr>
              <a:t>8 Reduce short-term memory load.</a:t>
            </a:r>
          </a:p>
          <a:p>
            <a:pPr lvl="0">
              <a:spcBef>
                <a:spcPts val="0"/>
              </a:spcBef>
              <a:buClr>
                <a:schemeClr val="dk1"/>
              </a:buClr>
              <a:buSzPct val="100000"/>
              <a:buFont typeface="Arial"/>
              <a:buNone/>
            </a:pPr>
            <a:r>
              <a:rPr lang="en">
                <a:solidFill>
                  <a:schemeClr val="dk1"/>
                </a:solidFill>
              </a:rPr>
              <a:t>The limitation of human information processing in short-term memory requires that displays be kept simple, multiple page displays be consolidated, window-motion frequency be reduced, and sufficient training time be allotted for codes, mnemonics, and sequences of actions. </a:t>
            </a:r>
          </a:p>
          <a:p>
            <a:pPr lvl="0">
              <a:spcBef>
                <a:spcPts val="0"/>
              </a:spcBef>
              <a:buNone/>
            </a:pPr>
            <a:endParaRPr/>
          </a:p>
          <a:p>
            <a:pPr lvl="0">
              <a:spcBef>
                <a:spcPts val="0"/>
              </a:spcBef>
              <a:buClr>
                <a:schemeClr val="dk1"/>
              </a:buClr>
              <a:buSzPct val="100000"/>
              <a:buFont typeface="Arial"/>
              <a:buNone/>
            </a:pPr>
            <a:r>
              <a:rPr lang="en"/>
              <a:t>Visibility of system status</a:t>
            </a:r>
          </a:p>
          <a:p>
            <a:pPr lvl="0">
              <a:spcBef>
                <a:spcPts val="0"/>
              </a:spcBef>
              <a:buClr>
                <a:schemeClr val="dk1"/>
              </a:buClr>
              <a:buSzPct val="100000"/>
              <a:buFont typeface="Arial"/>
              <a:buNone/>
            </a:pPr>
            <a:r>
              <a:rPr lang="en"/>
              <a:t>Match between system and the real world</a:t>
            </a:r>
          </a:p>
          <a:p>
            <a:pPr lvl="0">
              <a:spcBef>
                <a:spcPts val="0"/>
              </a:spcBef>
              <a:buClr>
                <a:schemeClr val="dk1"/>
              </a:buClr>
              <a:buSzPct val="100000"/>
              <a:buFont typeface="Arial"/>
              <a:buNone/>
            </a:pPr>
            <a:r>
              <a:rPr lang="en"/>
              <a:t>User control and freedom</a:t>
            </a:r>
          </a:p>
          <a:p>
            <a:pPr lvl="0">
              <a:spcBef>
                <a:spcPts val="0"/>
              </a:spcBef>
              <a:buClr>
                <a:schemeClr val="dk1"/>
              </a:buClr>
              <a:buSzPct val="100000"/>
              <a:buFont typeface="Arial"/>
              <a:buNone/>
            </a:pPr>
            <a:r>
              <a:rPr lang="en"/>
              <a:t>Consistency and standards</a:t>
            </a:r>
          </a:p>
          <a:p>
            <a:pPr lvl="0">
              <a:spcBef>
                <a:spcPts val="0"/>
              </a:spcBef>
              <a:buClr>
                <a:schemeClr val="dk1"/>
              </a:buClr>
              <a:buSzPct val="100000"/>
              <a:buFont typeface="Arial"/>
              <a:buNone/>
            </a:pPr>
            <a:r>
              <a:rPr lang="en"/>
              <a:t>Error prevention</a:t>
            </a:r>
          </a:p>
          <a:p>
            <a:pPr lvl="0">
              <a:spcBef>
                <a:spcPts val="0"/>
              </a:spcBef>
              <a:buClr>
                <a:schemeClr val="dk1"/>
              </a:buClr>
              <a:buSzPct val="100000"/>
              <a:buFont typeface="Arial"/>
              <a:buNone/>
            </a:pPr>
            <a:r>
              <a:rPr lang="en"/>
              <a:t>Recognition rather than recall</a:t>
            </a:r>
          </a:p>
          <a:p>
            <a:pPr lvl="0">
              <a:spcBef>
                <a:spcPts val="0"/>
              </a:spcBef>
              <a:buClr>
                <a:schemeClr val="dk1"/>
              </a:buClr>
              <a:buSzPct val="100000"/>
              <a:buFont typeface="Arial"/>
              <a:buNone/>
            </a:pPr>
            <a:r>
              <a:rPr lang="en"/>
              <a:t>Flexibility and efficiency of use</a:t>
            </a:r>
          </a:p>
          <a:p>
            <a:pPr lvl="0">
              <a:spcBef>
                <a:spcPts val="0"/>
              </a:spcBef>
              <a:buClr>
                <a:schemeClr val="dk1"/>
              </a:buClr>
              <a:buSzPct val="100000"/>
              <a:buFont typeface="Arial"/>
              <a:buNone/>
            </a:pPr>
            <a:r>
              <a:rPr lang="en"/>
              <a:t>Aesthetic and minimalist design</a:t>
            </a:r>
          </a:p>
          <a:p>
            <a:pPr lvl="0">
              <a:spcBef>
                <a:spcPts val="0"/>
              </a:spcBef>
              <a:buClr>
                <a:schemeClr val="dk1"/>
              </a:buClr>
              <a:buSzPct val="100000"/>
              <a:buFont typeface="Arial"/>
              <a:buNone/>
            </a:pPr>
            <a:r>
              <a:rPr lang="en"/>
              <a:t>Help users recognize, diagnose, and recover from errors</a:t>
            </a:r>
          </a:p>
          <a:p>
            <a:pPr lvl="0">
              <a:spcBef>
                <a:spcPts val="0"/>
              </a:spcBef>
              <a:buClr>
                <a:schemeClr val="dk1"/>
              </a:buClr>
              <a:buSzPct val="100000"/>
              <a:buFont typeface="Arial"/>
              <a:buNone/>
            </a:pPr>
            <a:r>
              <a:rPr lang="en"/>
              <a:t>Help and documentation</a:t>
            </a:r>
          </a:p>
          <a:p>
            <a:pPr lvl="0">
              <a:spcBef>
                <a:spcPts val="0"/>
              </a:spcBef>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Shape 27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71" name="Shape 27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As mentioned, we implemented several best practices in our development cycle:</a:t>
            </a:r>
          </a:p>
          <a:p>
            <a:pPr lvl="0">
              <a:spcBef>
                <a:spcPts val="0"/>
              </a:spcBef>
              <a:buNone/>
            </a:pPr>
            <a:endParaRPr/>
          </a:p>
          <a:p>
            <a:pPr lvl="0">
              <a:spcBef>
                <a:spcPts val="0"/>
              </a:spcBef>
              <a:buNone/>
            </a:pPr>
            <a:r>
              <a:rPr lang="en"/>
              <a:t>Some important best practices listed include:</a:t>
            </a:r>
          </a:p>
          <a:p>
            <a:pPr lvl="0">
              <a:spcBef>
                <a:spcPts val="0"/>
              </a:spcBef>
              <a:buNone/>
            </a:pPr>
            <a:r>
              <a:rPr lang="en"/>
              <a:t>	Iterative Development</a:t>
            </a:r>
          </a:p>
          <a:p>
            <a:pPr lvl="0">
              <a:spcBef>
                <a:spcPts val="0"/>
              </a:spcBef>
              <a:buNone/>
            </a:pPr>
            <a:r>
              <a:rPr lang="en"/>
              <a:t>	Component Architectures</a:t>
            </a:r>
          </a:p>
          <a:p>
            <a:pPr lvl="0">
              <a:spcBef>
                <a:spcPts val="0"/>
              </a:spcBef>
              <a:buNone/>
            </a:pPr>
            <a:r>
              <a:rPr lang="en"/>
              <a:t>	Design patterns</a:t>
            </a:r>
          </a:p>
          <a:p>
            <a:pPr lvl="0">
              <a:spcBef>
                <a:spcPts val="0"/>
              </a:spcBef>
              <a:buNone/>
            </a:pPr>
            <a:r>
              <a:rPr lang="en"/>
              <a:t>	Unit testing </a:t>
            </a:r>
          </a:p>
          <a:p>
            <a:pPr lvl="0">
              <a:spcBef>
                <a:spcPts val="0"/>
              </a:spcBef>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Shape 27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79" name="Shape 27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sz="1000">
                <a:solidFill>
                  <a:srgbClr val="333333"/>
                </a:solidFill>
                <a:highlight>
                  <a:srgbClr val="FFFFFF"/>
                </a:highlight>
              </a:rPr>
              <a:t>Shown is a high-level architectural diagram of our application.</a:t>
            </a:r>
          </a:p>
          <a:p>
            <a:pPr lvl="0">
              <a:spcBef>
                <a:spcPts val="0"/>
              </a:spcBef>
              <a:buNone/>
            </a:pPr>
            <a:r>
              <a:rPr lang="en" sz="1000">
                <a:solidFill>
                  <a:srgbClr val="333333"/>
                </a:solidFill>
                <a:highlight>
                  <a:srgbClr val="FFFFFF"/>
                </a:highlight>
              </a:rPr>
              <a:t>At the core of our application is the EMOTIV SDK which handles the processing of brain activity provided by the emotiv headset, using user information stored in EMOTIV’s account services. Our software, a combination of C# and UNITY, interfaces with the EMOTIV software to receive the processed mental activity.</a:t>
            </a:r>
          </a:p>
          <a:p>
            <a:pPr lvl="0">
              <a:spcBef>
                <a:spcPts val="0"/>
              </a:spcBef>
              <a:buNone/>
            </a:pPr>
            <a:r>
              <a:rPr lang="en" sz="1000">
                <a:solidFill>
                  <a:srgbClr val="333333"/>
                </a:solidFill>
                <a:highlight>
                  <a:srgbClr val="FFFFFF"/>
                </a:highlight>
              </a:rPr>
              <a:t>Based on user input, our software will leverage various social media API’s to perform social media functions such as posting and browsing.</a:t>
            </a:r>
          </a:p>
          <a:p>
            <a:pPr lvl="0">
              <a:spcBef>
                <a:spcPts val="0"/>
              </a:spcBef>
              <a:buNone/>
            </a:pPr>
            <a:r>
              <a:rPr lang="en" sz="1000">
                <a:solidFill>
                  <a:srgbClr val="333333"/>
                </a:solidFill>
                <a:highlight>
                  <a:srgbClr val="FFFFFF"/>
                </a:highlight>
              </a:rPr>
              <a:t>It is important to note that the user only receives input from their computer, the primary input device of our architecture is the EMOTIV headset.</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Shape 28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86" name="Shape 28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sz="1200">
                <a:solidFill>
                  <a:srgbClr val="222222"/>
                </a:solidFill>
                <a:highlight>
                  <a:srgbClr val="FFFFFF"/>
                </a:highlight>
              </a:rPr>
              <a:t>With the </a:t>
            </a:r>
            <a:r>
              <a:rPr lang="en" sz="1200" b="1">
                <a:solidFill>
                  <a:srgbClr val="222222"/>
                </a:solidFill>
                <a:highlight>
                  <a:srgbClr val="FFFFFF"/>
                </a:highlight>
              </a:rPr>
              <a:t>mediator pattern</a:t>
            </a:r>
            <a:r>
              <a:rPr lang="en" sz="1200">
                <a:solidFill>
                  <a:srgbClr val="222222"/>
                </a:solidFill>
                <a:highlight>
                  <a:srgbClr val="FFFFFF"/>
                </a:highlight>
              </a:rPr>
              <a:t>, communication between objects is encapsulated within a </a:t>
            </a:r>
            <a:r>
              <a:rPr lang="en" sz="1200" b="1">
                <a:solidFill>
                  <a:srgbClr val="222222"/>
                </a:solidFill>
                <a:highlight>
                  <a:srgbClr val="FFFFFF"/>
                </a:highlight>
              </a:rPr>
              <a:t>mediator</a:t>
            </a:r>
            <a:r>
              <a:rPr lang="en" sz="1200">
                <a:solidFill>
                  <a:srgbClr val="222222"/>
                </a:solidFill>
                <a:highlight>
                  <a:srgbClr val="FFFFFF"/>
                </a:highlight>
              </a:rPr>
              <a:t> object. Objects no longer communicate directly with each other, but instead communicate through the </a:t>
            </a:r>
            <a:r>
              <a:rPr lang="en" sz="1200" b="1">
                <a:solidFill>
                  <a:srgbClr val="222222"/>
                </a:solidFill>
                <a:highlight>
                  <a:srgbClr val="FFFFFF"/>
                </a:highlight>
              </a:rPr>
              <a:t>mediator</a:t>
            </a:r>
            <a:r>
              <a:rPr lang="en" sz="1200">
                <a:solidFill>
                  <a:srgbClr val="222222"/>
                </a:solidFill>
                <a:highlight>
                  <a:srgbClr val="FFFFFF"/>
                </a:highlight>
              </a:rPr>
              <a:t>.</a:t>
            </a:r>
          </a:p>
          <a:p>
            <a:pPr lvl="0">
              <a:spcBef>
                <a:spcPts val="0"/>
              </a:spcBef>
              <a:buNone/>
            </a:pPr>
            <a:endParaRPr sz="1200">
              <a:solidFill>
                <a:srgbClr val="222222"/>
              </a:solidFill>
              <a:highlight>
                <a:srgbClr val="FFFFFF"/>
              </a:highlight>
            </a:endParaRPr>
          </a:p>
          <a:p>
            <a:pPr lvl="0" rtl="0">
              <a:lnSpc>
                <a:spcPct val="115000"/>
              </a:lnSpc>
              <a:spcBef>
                <a:spcPts val="900"/>
              </a:spcBef>
              <a:spcAft>
                <a:spcPts val="2100"/>
              </a:spcAft>
              <a:buNone/>
            </a:pPr>
            <a:r>
              <a:rPr lang="en" sz="1200">
                <a:solidFill>
                  <a:srgbClr val="444444"/>
                </a:solidFill>
                <a:highlight>
                  <a:srgbClr val="FFFFFF"/>
                </a:highlight>
                <a:latin typeface="Helvetica Neue"/>
                <a:ea typeface="Helvetica Neue"/>
                <a:cs typeface="Helvetica Neue"/>
                <a:sym typeface="Helvetica Neue"/>
              </a:rPr>
              <a:t>Builder Pattern: Separate the construction of a complex object from its representation so that the same construction process can create different representations.</a:t>
            </a:r>
          </a:p>
          <a:p>
            <a:pPr lvl="0">
              <a:spcBef>
                <a:spcPts val="0"/>
              </a:spcBef>
              <a:buNone/>
            </a:pPr>
            <a:endParaRPr sz="1200">
              <a:solidFill>
                <a:srgbClr val="222222"/>
              </a:solidFill>
              <a:highlight>
                <a:srgbClr val="FFFFFF"/>
              </a:highlight>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Shape 29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00" name="Shape 30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One major component of our project is the user input since we are dealing with communication through social media.</a:t>
            </a:r>
          </a:p>
          <a:p>
            <a:pPr lvl="0">
              <a:spcBef>
                <a:spcPts val="0"/>
              </a:spcBef>
              <a:buClr>
                <a:schemeClr val="dk1"/>
              </a:buClr>
              <a:buSzPct val="100000"/>
              <a:buFont typeface="Arial"/>
              <a:buNone/>
            </a:pPr>
            <a:endParaRPr/>
          </a:p>
          <a:p>
            <a:pPr lvl="0">
              <a:spcBef>
                <a:spcPts val="0"/>
              </a:spcBef>
              <a:buNone/>
            </a:pPr>
            <a:r>
              <a:rPr lang="en"/>
              <a:t>Because of this, when designing our keyboard we focused on making it configurable and interchangeable. </a:t>
            </a:r>
          </a:p>
          <a:p>
            <a:pPr lvl="0">
              <a:spcBef>
                <a:spcPts val="0"/>
              </a:spcBef>
              <a:buNone/>
            </a:pPr>
            <a:endParaRPr/>
          </a:p>
          <a:p>
            <a:pPr lvl="0">
              <a:spcBef>
                <a:spcPts val="0"/>
              </a:spcBef>
              <a:buNone/>
            </a:pPr>
            <a:r>
              <a:rPr lang="en"/>
              <a:t>Pictured is our “Grid Keyboard”, which allows the user to either type a free response,</a:t>
            </a:r>
          </a:p>
          <a:p>
            <a:pPr lvl="0">
              <a:spcBef>
                <a:spcPts val="0"/>
              </a:spcBef>
              <a:buNone/>
            </a:pPr>
            <a:endParaRPr/>
          </a:p>
          <a:p>
            <a:pPr lvl="0">
              <a:spcBef>
                <a:spcPts val="0"/>
              </a:spcBef>
              <a:buNone/>
            </a:pPr>
            <a:r>
              <a:rPr lang="en" b="1"/>
              <a:t>[click]</a:t>
            </a:r>
          </a:p>
          <a:p>
            <a:pPr lvl="0">
              <a:spcBef>
                <a:spcPts val="0"/>
              </a:spcBef>
              <a:buNone/>
            </a:pPr>
            <a:endParaRPr/>
          </a:p>
          <a:p>
            <a:pPr lvl="0">
              <a:spcBef>
                <a:spcPts val="0"/>
              </a:spcBef>
              <a:buNone/>
            </a:pPr>
            <a:r>
              <a:rPr lang="en">
                <a:solidFill>
                  <a:schemeClr val="dk1"/>
                </a:solidFill>
              </a:rPr>
              <a:t>Or, select from pre-generated phrases. The keys and phrases are all generated from JSON, allowing for dynamic configurations based on the user’s preference.</a:t>
            </a:r>
          </a:p>
          <a:p>
            <a:pPr lvl="0">
              <a:spcBef>
                <a:spcPts val="0"/>
              </a:spcBef>
              <a:buClr>
                <a:schemeClr val="dk1"/>
              </a:buClr>
              <a:buSzPct val="100000"/>
              <a:buFont typeface="Arial"/>
              <a:buNone/>
            </a:pPr>
            <a:endParaRPr>
              <a:solidFill>
                <a:schemeClr val="dk1"/>
              </a:solidFill>
            </a:endParaRPr>
          </a:p>
          <a:p>
            <a:pPr lvl="0">
              <a:spcBef>
                <a:spcPts val="0"/>
              </a:spcBef>
              <a:buNone/>
            </a:pPr>
            <a:r>
              <a:rPr lang="en"/>
              <a:t>We have other keyboards available as well, such as a traditional QWERTY keyboard and a keyboard containing only phrases.</a:t>
            </a:r>
          </a:p>
          <a:p>
            <a:pPr lvl="0">
              <a:spcBef>
                <a:spcPts val="0"/>
              </a:spcBef>
              <a:buNone/>
            </a:pPr>
            <a:r>
              <a:rPr lang="en"/>
              <a:t>The user is able to switch between these different keyboards at runtime.</a:t>
            </a:r>
          </a:p>
          <a:p>
            <a:pPr lvl="0">
              <a:spcBef>
                <a:spcPts val="0"/>
              </a:spcBef>
              <a:buNone/>
            </a:pPr>
            <a:endParaRPr/>
          </a:p>
          <a:p>
            <a:pPr lvl="0">
              <a:spcBef>
                <a:spcPts val="0"/>
              </a:spcBef>
              <a:buNone/>
            </a:pPr>
            <a:r>
              <a:rPr lang="en"/>
              <a:t>To figure out which keyboard layouts were the most efficient, we also developed a side tool that calculates the amount of time it takes to navigate through a given layout and type out a list of commonly-used words. The results we gathered from this tool has helped to develop our Grid Keyboard.</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Shape 30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10" name="Shape 31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marL="0" lvl="0" indent="0" rtl="0">
              <a:spcBef>
                <a:spcPts val="0"/>
              </a:spcBef>
              <a:buNone/>
            </a:pPr>
            <a:r>
              <a:rPr lang="en"/>
              <a:t>The different keyboard layouts we have are just one example of many different design considerations we have encountered throughout the course of the project.</a:t>
            </a:r>
          </a:p>
          <a:p>
            <a:pPr marL="0" lvl="0" indent="0" rtl="0">
              <a:spcBef>
                <a:spcPts val="0"/>
              </a:spcBef>
              <a:buNone/>
            </a:pPr>
            <a:endParaRPr/>
          </a:p>
          <a:p>
            <a:pPr marL="0" lvl="0" indent="0" rtl="0">
              <a:spcBef>
                <a:spcPts val="0"/>
              </a:spcBef>
              <a:buNone/>
            </a:pPr>
            <a:r>
              <a:rPr lang="en"/>
              <a:t>Connectome itself started out as a Web Application to make it easy to interact with various social media APIs. The problem with this was that we did not want to send the Emotiv packets through an internet connection to be interpreted, as we wanted to reduce as much of the potential latency from our application as possible.</a:t>
            </a:r>
          </a:p>
          <a:p>
            <a:pPr marL="0" lvl="0" indent="0" rtl="0">
              <a:spcBef>
                <a:spcPts val="0"/>
              </a:spcBef>
              <a:buNone/>
            </a:pPr>
            <a:endParaRPr/>
          </a:p>
          <a:p>
            <a:pPr marL="0" lvl="0" indent="0" rtl="0">
              <a:spcBef>
                <a:spcPts val="0"/>
              </a:spcBef>
              <a:buNone/>
            </a:pPr>
            <a:r>
              <a:rPr lang="en"/>
              <a:t>So, we moved to a Desktop Application using Javascript and HTML. The problem with this approach, however, was that we could not find an appropriate architecture that would be compatible with the Emotiv SDK.</a:t>
            </a:r>
          </a:p>
          <a:p>
            <a:pPr marL="0" lvl="0" indent="0" rtl="0">
              <a:spcBef>
                <a:spcPts val="0"/>
              </a:spcBef>
              <a:buNone/>
            </a:pPr>
            <a:endParaRPr/>
          </a:p>
          <a:p>
            <a:pPr marL="0" lvl="0" indent="0" rtl="0">
              <a:spcBef>
                <a:spcPts val="0"/>
              </a:spcBef>
              <a:buNone/>
            </a:pPr>
            <a:r>
              <a:rPr lang="en"/>
              <a:t>Finally, we moved to a Java Desktop Application, implemented using Java Swing. While the Emotiv worked well here, the Social Media APIs were less trivial to implement.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Shape 14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0" name="Shape 15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SH</a:t>
            </a:r>
          </a:p>
          <a:p>
            <a:pPr lvl="0">
              <a:spcBef>
                <a:spcPts val="0"/>
              </a:spcBef>
              <a:buNone/>
            </a:pPr>
            <a:endParaRPr/>
          </a:p>
          <a:p>
            <a:pPr lvl="0">
              <a:spcBef>
                <a:spcPts val="0"/>
              </a:spcBef>
              <a:buNone/>
            </a:pPr>
            <a:r>
              <a:rPr lang="en">
                <a:solidFill>
                  <a:schemeClr val="dk1"/>
                </a:solidFill>
              </a:rPr>
              <a:t>Imagine for a moment, that you were unable to tell your loved ones that you love them. Imagine not being able to visit them, and being confined to a hospital bed for long periods of time. Imagine not being able to move any part of your body. This is what ALS does to you a disease that can take away all of your movement ability. </a:t>
            </a:r>
          </a:p>
          <a:p>
            <a:pPr lvl="0">
              <a:spcBef>
                <a:spcPts val="0"/>
              </a:spcBef>
              <a:buNone/>
            </a:pPr>
            <a:endParaRPr>
              <a:solidFill>
                <a:schemeClr val="dk1"/>
              </a:solidFill>
            </a:endParaRPr>
          </a:p>
          <a:p>
            <a:pPr lvl="0">
              <a:spcBef>
                <a:spcPts val="0"/>
              </a:spcBef>
              <a:buClr>
                <a:schemeClr val="dk1"/>
              </a:buClr>
              <a:buSzPct val="100000"/>
              <a:buFont typeface="Arial"/>
              <a:buNone/>
            </a:pPr>
            <a:r>
              <a:rPr lang="en">
                <a:solidFill>
                  <a:schemeClr val="dk1"/>
                </a:solidFill>
              </a:rPr>
              <a:t>Our project aims to provide a social media platform for ALS patients to bring a measure of joy into their lives.</a:t>
            </a:r>
          </a:p>
          <a:p>
            <a:pPr lvl="0">
              <a:spcBef>
                <a:spcPts val="0"/>
              </a:spcBef>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Shape 31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19" name="Shape 31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r>
              <a:rPr lang="en"/>
              <a:t>Our User Interface has also gone through various changes over the course of the project. Pictured is our initial mockup of the Twitter timeline, created through Balsamiq. We modified the design when moving into our implementation, such as moving the back button pictured at the right, from the main panel into the bottom navigation bar.</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Shape 32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26" name="Shape 32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r>
              <a:rPr lang="en">
                <a:solidFill>
                  <a:schemeClr val="dk1"/>
                </a:solidFill>
              </a:rPr>
              <a:t>Pictured next is our initial implementation of the timeline in Unity. </a:t>
            </a:r>
            <a:r>
              <a:rPr lang="en"/>
              <a:t>We received good feedback from our contributor Libu, who suggested that we add more tweets to the screen to further reduce the amount of time the user spends navigating the timeline.</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Shape 33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33" name="Shape 33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As a result, we shifted to a layout with a list of four tweets at a time, better mimicking the Twitter environment.</a:t>
            </a:r>
          </a:p>
          <a:p>
            <a:pPr lvl="0" rtl="0">
              <a:spcBef>
                <a:spcPts val="0"/>
              </a:spcBef>
              <a:buNone/>
            </a:pPr>
            <a:r>
              <a:rPr lang="en"/>
              <a:t>However, we decided that with this approach, each individual tweet was more difficult for the user to read...</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Shape 33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40" name="Shape 34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r>
              <a:rPr lang="en"/>
              <a:t>...So we adjusted our layout to give each tweet more real estate, as pictured in our final iteration of the timeline.</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Shape 34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47" name="Shape 34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JS</a:t>
            </a:r>
          </a:p>
          <a:p>
            <a:pPr lvl="0">
              <a:spcBef>
                <a:spcPts val="0"/>
              </a:spcBef>
              <a:buNone/>
            </a:pPr>
            <a:endParaRPr/>
          </a:p>
          <a:p>
            <a:pPr lvl="0" rtl="0">
              <a:spcBef>
                <a:spcPts val="0"/>
              </a:spcBef>
              <a:buNone/>
            </a:pPr>
            <a:r>
              <a:rPr lang="en"/>
              <a:t>For our application, we were forunate enough to not only to perform Unit, Integration, Performance, and Acceptance testing as well as tesing within our own team, but we were also given the oppurtunity to test with ALS pateints in their own homes</a:t>
            </a:r>
            <a:br>
              <a:rPr lang="en"/>
            </a:br>
            <a:endParaRPr lang="en"/>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Shape 35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55" name="Shape 35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JS</a:t>
            </a:r>
            <a:br>
              <a:rPr lang="en"/>
            </a:br>
            <a:endParaRPr lang="en"/>
          </a:p>
          <a:p>
            <a:pPr lvl="0" rtl="0">
              <a:spcBef>
                <a:spcPts val="0"/>
              </a:spcBef>
              <a:buNone/>
            </a:pPr>
            <a:r>
              <a:rPr lang="en"/>
              <a:t>Our user testing included 6 members of our own team, and 2 ALS patients. For our testing, we created a standardized procedure. Which allowed us meaning data as well as helping to comfort our patients and test multiple paradigms. The basic of view of our proccedure overview is first to set up the equipment</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Shape 36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64" name="Shape 36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JS</a:t>
            </a:r>
            <a:br>
              <a:rPr lang="en"/>
            </a:br>
            <a:endParaRPr lang="en"/>
          </a:p>
          <a:p>
            <a:pPr lvl="0" rtl="0">
              <a:spcBef>
                <a:spcPts val="0"/>
              </a:spcBef>
              <a:buNone/>
            </a:pPr>
            <a:r>
              <a:rPr lang="en"/>
              <a:t>Thanks to Sarah feildman and the ALS hope foundation, we were able to test with ALS patients in their own home. This allowed us to see the enviroment our software would be used in, and notice problems that would not normally appear in a controlled enviroment. Also, using the adoptive training, we were able to collect data to helps us improve our application.</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Shape 37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71" name="Shape 37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BV</a:t>
            </a:r>
          </a:p>
          <a:p>
            <a:pPr lvl="0">
              <a:spcBef>
                <a:spcPts val="0"/>
              </a:spcBef>
              <a:buNone/>
            </a:pPr>
            <a:endParaRPr/>
          </a:p>
          <a:p>
            <a:pPr marL="457200" lvl="0" indent="-228600" rtl="0">
              <a:spcBef>
                <a:spcPts val="0"/>
              </a:spcBef>
              <a:buChar char="-"/>
            </a:pPr>
            <a:r>
              <a:rPr lang="en"/>
              <a:t>Ideal test results for a subject in a perfect world would look something like the graphs pictured here.</a:t>
            </a:r>
          </a:p>
          <a:p>
            <a:pPr marL="457200" lvl="0" indent="-228600" rtl="0">
              <a:spcBef>
                <a:spcPts val="0"/>
              </a:spcBef>
              <a:buChar char="-"/>
            </a:pPr>
            <a:r>
              <a:rPr lang="en"/>
              <a:t>The subject would be able to hold a Neutral and Active state for the entire 10 seconds of the training session without producing any false positives</a:t>
            </a:r>
          </a:p>
          <a:p>
            <a:pPr marL="457200" lvl="0" indent="-228600" rtl="0">
              <a:spcBef>
                <a:spcPts val="0"/>
              </a:spcBef>
              <a:buChar char="-"/>
            </a:pPr>
            <a:r>
              <a:rPr lang="en"/>
              <a:t>After two weeks of conducting trainings on our own selves, we found that, we are, in fact, not perfect, but rather fall into one of three main categories</a:t>
            </a:r>
          </a:p>
          <a:p>
            <a:pPr lvl="0" rtl="0">
              <a:spcBef>
                <a:spcPts val="0"/>
              </a:spcBef>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Shape 37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80" name="Shape 38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BV</a:t>
            </a:r>
          </a:p>
          <a:p>
            <a:pPr lvl="0">
              <a:spcBef>
                <a:spcPts val="0"/>
              </a:spcBef>
              <a:buNone/>
            </a:pPr>
            <a:endParaRPr/>
          </a:p>
          <a:p>
            <a:pPr marL="457200" lvl="0" indent="-228600" rtl="0">
              <a:spcBef>
                <a:spcPts val="0"/>
              </a:spcBef>
              <a:buChar char="-"/>
            </a:pPr>
            <a:r>
              <a:rPr lang="en"/>
              <a:t>We denoted the first such category as Type A</a:t>
            </a:r>
          </a:p>
          <a:p>
            <a:pPr marL="457200" lvl="0" indent="-228600" rtl="0">
              <a:spcBef>
                <a:spcPts val="0"/>
              </a:spcBef>
              <a:buChar char="-"/>
            </a:pPr>
            <a:r>
              <a:rPr lang="en"/>
              <a:t>These users are able to hold an ideal neutral state and maintain an active state for the majority of the training session with some minor dips in power, but no false positives</a:t>
            </a:r>
          </a:p>
          <a:p>
            <a:pPr marL="457200" lvl="0" indent="-228600">
              <a:spcBef>
                <a:spcPts val="0"/>
              </a:spcBef>
              <a:buChar char="-"/>
            </a:pPr>
            <a:r>
              <a:rPr lang="en"/>
              <a:t>We found that setting high click and refresh rates for such users is successful.</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Shape 38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90" name="Shape 39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BV</a:t>
            </a:r>
          </a:p>
          <a:p>
            <a:pPr lvl="0">
              <a:spcBef>
                <a:spcPts val="0"/>
              </a:spcBef>
              <a:buNone/>
            </a:pPr>
            <a:endParaRPr/>
          </a:p>
          <a:p>
            <a:pPr lvl="0">
              <a:spcBef>
                <a:spcPts val="0"/>
              </a:spcBef>
              <a:buNone/>
            </a:pPr>
            <a:endParaRPr/>
          </a:p>
          <a:p>
            <a:pPr marL="457200" lvl="0" indent="-228600" rtl="0">
              <a:spcBef>
                <a:spcPts val="0"/>
              </a:spcBef>
              <a:buChar char="-"/>
            </a:pPr>
            <a:r>
              <a:rPr lang="en"/>
              <a:t>A Type B user can again, maintain an ideal neutral state, but generates a handful of false positives in their active command</a:t>
            </a:r>
          </a:p>
          <a:p>
            <a:pPr marL="457200" lvl="0" indent="-228600" rtl="0">
              <a:spcBef>
                <a:spcPts val="0"/>
              </a:spcBef>
              <a:buChar char="-"/>
            </a:pPr>
            <a:r>
              <a:rPr lang="en"/>
              <a:t>The majority of users fall into this category.</a:t>
            </a:r>
          </a:p>
          <a:p>
            <a:pPr marL="457200" lvl="0" indent="-228600">
              <a:spcBef>
                <a:spcPts val="0"/>
              </a:spcBef>
              <a:buChar char="-"/>
            </a:pPr>
            <a:r>
              <a:rPr lang="en"/>
              <a:t>Connectome can still cater to these users by setting lower click and refresh thresholds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Shape 15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7" name="Shape 15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Clr>
                <a:schemeClr val="dk1"/>
              </a:buClr>
              <a:buSzPct val="100000"/>
              <a:buFont typeface="Arial"/>
              <a:buNone/>
            </a:pPr>
            <a:r>
              <a:rPr lang="en"/>
              <a:t>The initial symptoms of ALS can be quite varied</a:t>
            </a:r>
          </a:p>
          <a:p>
            <a:pPr lvl="0">
              <a:spcBef>
                <a:spcPts val="0"/>
              </a:spcBef>
              <a:buClr>
                <a:schemeClr val="dk1"/>
              </a:buClr>
              <a:buSzPct val="100000"/>
              <a:buFont typeface="Arial"/>
              <a:buNone/>
            </a:pPr>
            <a:r>
              <a:rPr lang="en"/>
              <a:t>one person may experience trouble holding a pen or a cup</a:t>
            </a:r>
          </a:p>
          <a:p>
            <a:pPr lvl="0">
              <a:spcBef>
                <a:spcPts val="0"/>
              </a:spcBef>
              <a:buClr>
                <a:schemeClr val="dk1"/>
              </a:buClr>
              <a:buSzPct val="100000"/>
              <a:buFont typeface="Arial"/>
              <a:buNone/>
            </a:pPr>
            <a:r>
              <a:rPr lang="en"/>
              <a:t>another may experience changes in their vocal pitch when speaking.</a:t>
            </a:r>
          </a:p>
          <a:p>
            <a:pPr lvl="0">
              <a:spcBef>
                <a:spcPts val="0"/>
              </a:spcBef>
              <a:buClr>
                <a:schemeClr val="dk1"/>
              </a:buClr>
              <a:buSzPct val="100000"/>
              <a:buFont typeface="Arial"/>
              <a:buNone/>
            </a:pPr>
            <a:r>
              <a:rPr lang="en"/>
              <a:t>The symptoms are gradual, this is because ALS is a disease with a gradual onset.</a:t>
            </a:r>
          </a:p>
          <a:p>
            <a:pPr lvl="0">
              <a:spcBef>
                <a:spcPts val="0"/>
              </a:spcBef>
              <a:buClr>
                <a:schemeClr val="dk1"/>
              </a:buClr>
              <a:buSzPct val="100000"/>
              <a:buFont typeface="Arial"/>
              <a:buNone/>
            </a:pPr>
            <a:r>
              <a:rPr lang="en"/>
              <a:t>Symptoms can begin in the muscles controlling speech or swallowing, or in the hands, arms, legs, and feet. </a:t>
            </a:r>
          </a:p>
          <a:p>
            <a:pPr lvl="0">
              <a:spcBef>
                <a:spcPts val="0"/>
              </a:spcBef>
              <a:buClr>
                <a:schemeClr val="dk1"/>
              </a:buClr>
              <a:buSzPct val="100000"/>
              <a:buFont typeface="Arial"/>
              <a:buNone/>
            </a:pPr>
            <a:r>
              <a:rPr lang="en"/>
              <a:t>Not everyone experiences the same symptoms or the same</a:t>
            </a:r>
          </a:p>
          <a:p>
            <a:pPr lvl="0">
              <a:spcBef>
                <a:spcPts val="0"/>
              </a:spcBef>
              <a:buClr>
                <a:schemeClr val="dk1"/>
              </a:buClr>
              <a:buSzPct val="100000"/>
              <a:buFont typeface="Arial"/>
              <a:buNone/>
            </a:pPr>
            <a:r>
              <a:rPr lang="en"/>
              <a:t>progression of symptoms. </a:t>
            </a:r>
          </a:p>
          <a:p>
            <a:pPr lvl="0">
              <a:spcBef>
                <a:spcPts val="0"/>
              </a:spcBef>
              <a:buClr>
                <a:schemeClr val="dk1"/>
              </a:buClr>
              <a:buSzPct val="100000"/>
              <a:buFont typeface="Arial"/>
              <a:buNone/>
            </a:pPr>
            <a:r>
              <a:rPr lang="en"/>
              <a:t>But everyone experiences the gradual weakening and paralysis of muscles.</a:t>
            </a:r>
          </a:p>
          <a:p>
            <a:pPr lvl="0">
              <a:spcBef>
                <a:spcPts val="0"/>
              </a:spcBef>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Shape 39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00" name="Shape 40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BV</a:t>
            </a:r>
          </a:p>
          <a:p>
            <a:pPr lvl="0">
              <a:spcBef>
                <a:spcPts val="0"/>
              </a:spcBef>
              <a:buNone/>
            </a:pPr>
            <a:endParaRPr/>
          </a:p>
          <a:p>
            <a:pPr marL="457200" lvl="0" indent="-228600" rtl="0">
              <a:spcBef>
                <a:spcPts val="0"/>
              </a:spcBef>
              <a:buChar char="-"/>
            </a:pPr>
            <a:r>
              <a:rPr lang="en"/>
              <a:t>Finally, a type C user experiences difficulty in holding both neutral and active states</a:t>
            </a:r>
          </a:p>
          <a:p>
            <a:pPr marL="457200" lvl="0" indent="-228600">
              <a:spcBef>
                <a:spcPts val="0"/>
              </a:spcBef>
              <a:buChar char="-"/>
            </a:pPr>
            <a:r>
              <a:rPr lang="en"/>
              <a:t>For these users, the typical protocol is to continue retraining the original profile or change the training paradigm altogether.</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Shape 40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09" name="Shape 40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r>
              <a:rPr lang="en"/>
              <a:t>BV</a:t>
            </a:r>
          </a:p>
          <a:p>
            <a:pPr lvl="0" rtl="0">
              <a:spcBef>
                <a:spcPts val="0"/>
              </a:spcBef>
              <a:buNone/>
            </a:pPr>
            <a:endParaRPr/>
          </a:p>
          <a:p>
            <a:pPr marL="457200" lvl="0" indent="-228600" rtl="0">
              <a:spcBef>
                <a:spcPts val="0"/>
              </a:spcBef>
              <a:buChar char="-"/>
            </a:pPr>
            <a:r>
              <a:rPr lang="en"/>
              <a:t>We are proud to say we were able to validate results we got in 2 weeks in just 2 hours when we trained with ALS patients.   </a:t>
            </a:r>
          </a:p>
          <a:p>
            <a:pPr marL="457200" lvl="0" indent="-228600" rtl="0">
              <a:spcBef>
                <a:spcPts val="0"/>
              </a:spcBef>
              <a:buChar char="-"/>
            </a:pPr>
            <a:r>
              <a:rPr lang="en"/>
              <a:t>The first subject fit a Type B profile and we are confident that with a few more training sessions, he would have been able to navigate Connectome successfully. </a:t>
            </a:r>
          </a:p>
          <a:p>
            <a:pPr marL="457200" lvl="0" indent="-228600" rtl="0">
              <a:spcBef>
                <a:spcPts val="0"/>
              </a:spcBef>
              <a:buChar char="-"/>
            </a:pPr>
            <a:r>
              <a:rPr lang="en"/>
              <a:t>Due to technical difficulties, we were only able to spend a good portion of an hour training with Subject 2 and were therefore unable to properly configure the system to her level of performance. Again, we expect better results with a few more training sessions. </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Shape 42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24" name="Shape 42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BV</a:t>
            </a:r>
          </a:p>
          <a:p>
            <a:pPr lvl="0" rtl="0">
              <a:spcBef>
                <a:spcPts val="0"/>
              </a:spcBef>
              <a:buNone/>
            </a:pPr>
            <a:endParaRPr/>
          </a:p>
          <a:p>
            <a:pPr marL="457200" lvl="0" indent="-228600" rtl="0">
              <a:spcBef>
                <a:spcPts val="0"/>
              </a:spcBef>
              <a:buChar char="-"/>
            </a:pPr>
            <a:r>
              <a:rPr lang="en"/>
              <a:t>As we look to the future we are hopeful that expanding and refining our proof of concept project will help better the lives of several more ALS patients.</a:t>
            </a:r>
          </a:p>
          <a:p>
            <a:pPr marL="457200" lvl="0" indent="-228600" rtl="0">
              <a:spcBef>
                <a:spcPts val="0"/>
              </a:spcBef>
              <a:buChar char="-"/>
            </a:pPr>
            <a:r>
              <a:rPr lang="en"/>
              <a:t>Thank you for your attention, we will be happy to take any questions you may have now. </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Shape 43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31" name="Shape 43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Shape 43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37" name="Shape 43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r>
              <a:rPr lang="en"/>
              <a:t>We used the bridge pattern to separate the abstraction of our Button Highlighter implementation from our training screens .</a:t>
            </a:r>
          </a:p>
          <a:p>
            <a:pPr marL="0" lvl="0" indent="0" rtl="0">
              <a:spcBef>
                <a:spcPts val="0"/>
              </a:spcBef>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Shape 44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46" name="Shape 44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Let's take a look at two user examples, </a:t>
            </a:r>
          </a:p>
          <a:p>
            <a:pPr lvl="0">
              <a:spcBef>
                <a:spcPts val="0"/>
              </a:spcBef>
              <a:buNone/>
            </a:pPr>
            <a:r>
              <a:rPr lang="en"/>
              <a:t>User 1 has High Accuracy score, but low Power score, so we adjust thresholds to be lowered for that user to haste their response. </a:t>
            </a:r>
          </a:p>
          <a:p>
            <a:pPr lvl="0">
              <a:spcBef>
                <a:spcPts val="0"/>
              </a:spcBef>
              <a:buNone/>
            </a:pPr>
            <a:r>
              <a:rPr lang="en"/>
              <a:t>User 2, on the other hand, has low accuracy score and high power score, so we adjust thresholds higher to avoid mis interpreting false positives. </a:t>
            </a:r>
          </a:p>
          <a:p>
            <a:pPr lvl="0">
              <a:spcBef>
                <a:spcPts val="0"/>
              </a:spcBef>
              <a:buNone/>
            </a:pPr>
            <a:endParaRPr/>
          </a:p>
          <a:p>
            <a:pPr lvl="0">
              <a:spcBef>
                <a:spcPts val="0"/>
              </a:spcBef>
              <a:buNone/>
            </a:pPr>
            <a:r>
              <a:rPr lang="en"/>
              <a:t>KH</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Shape 45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58" name="Shape 45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BV</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Shape 46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66" name="Shape 46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
        <p:cNvGrpSpPr/>
        <p:nvPr/>
      </p:nvGrpSpPr>
      <p:grpSpPr>
        <a:xfrm>
          <a:off x="0" y="0"/>
          <a:ext cx="0" cy="0"/>
          <a:chOff x="0" y="0"/>
          <a:chExt cx="0" cy="0"/>
        </a:xfrm>
      </p:grpSpPr>
      <p:sp>
        <p:nvSpPr>
          <p:cNvPr id="472" name="Shape 47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73" name="Shape 47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
        <p:cNvGrpSpPr/>
        <p:nvPr/>
      </p:nvGrpSpPr>
      <p:grpSpPr>
        <a:xfrm>
          <a:off x="0" y="0"/>
          <a:ext cx="0" cy="0"/>
          <a:chOff x="0" y="0"/>
          <a:chExt cx="0" cy="0"/>
        </a:xfrm>
      </p:grpSpPr>
      <p:sp>
        <p:nvSpPr>
          <p:cNvPr id="479" name="Shape 47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80" name="Shape 48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Shape 16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5" name="Shape 16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SH</a:t>
            </a:r>
          </a:p>
          <a:p>
            <a:pPr lvl="0" rtl="0">
              <a:lnSpc>
                <a:spcPct val="115000"/>
              </a:lnSpc>
              <a:spcBef>
                <a:spcPts val="0"/>
              </a:spcBef>
              <a:buClr>
                <a:schemeClr val="dk1"/>
              </a:buClr>
              <a:buSzPct val="100000"/>
              <a:buFont typeface="Arial"/>
              <a:buNone/>
            </a:pPr>
            <a:r>
              <a:rPr lang="en">
                <a:solidFill>
                  <a:schemeClr val="dk1"/>
                </a:solidFill>
              </a:rPr>
              <a:t>Now, there are a few popular assistive solutions: </a:t>
            </a:r>
          </a:p>
          <a:p>
            <a:pPr lvl="0" rtl="0">
              <a:lnSpc>
                <a:spcPct val="115000"/>
              </a:lnSpc>
              <a:spcBef>
                <a:spcPts val="0"/>
              </a:spcBef>
              <a:buClr>
                <a:schemeClr val="dk1"/>
              </a:buClr>
              <a:buSzPct val="100000"/>
              <a:buFont typeface="Arial"/>
              <a:buNone/>
            </a:pPr>
            <a:r>
              <a:rPr lang="en">
                <a:solidFill>
                  <a:schemeClr val="dk1"/>
                </a:solidFill>
              </a:rPr>
              <a:t>Eye Tracking,</a:t>
            </a:r>
          </a:p>
          <a:p>
            <a:pPr lvl="0" indent="387350" rtl="0">
              <a:lnSpc>
                <a:spcPct val="115000"/>
              </a:lnSpc>
              <a:spcBef>
                <a:spcPts val="0"/>
              </a:spcBef>
              <a:buClr>
                <a:schemeClr val="dk1"/>
              </a:buClr>
              <a:buSzPct val="100000"/>
              <a:buFont typeface="Arial"/>
              <a:buNone/>
            </a:pPr>
            <a:r>
              <a:rPr lang="en">
                <a:solidFill>
                  <a:schemeClr val="dk1"/>
                </a:solidFill>
              </a:rPr>
              <a:t>Which are systems tracking the position of a user's pupils and using the gaze information as input</a:t>
            </a:r>
          </a:p>
          <a:p>
            <a:pPr marL="0" lvl="0" indent="-69850" rtl="0">
              <a:lnSpc>
                <a:spcPct val="115000"/>
              </a:lnSpc>
              <a:spcBef>
                <a:spcPts val="0"/>
              </a:spcBef>
              <a:buClr>
                <a:schemeClr val="dk1"/>
              </a:buClr>
              <a:buSzPct val="100000"/>
              <a:buFont typeface="Arial"/>
              <a:buNone/>
            </a:pPr>
            <a:r>
              <a:rPr lang="en">
                <a:solidFill>
                  <a:schemeClr val="dk1"/>
                </a:solidFill>
              </a:rPr>
              <a:t>Then there are Blinking systems that take blinking as input</a:t>
            </a:r>
          </a:p>
          <a:p>
            <a:pPr marL="0" lvl="0" indent="-69850" rtl="0">
              <a:lnSpc>
                <a:spcPct val="115000"/>
              </a:lnSpc>
              <a:spcBef>
                <a:spcPts val="0"/>
              </a:spcBef>
              <a:buClr>
                <a:schemeClr val="dk1"/>
              </a:buClr>
              <a:buSzPct val="100000"/>
              <a:buFont typeface="Arial"/>
              <a:buNone/>
            </a:pPr>
            <a:r>
              <a:rPr lang="en">
                <a:solidFill>
                  <a:schemeClr val="dk1"/>
                </a:solidFill>
              </a:rPr>
              <a:t>Then there are Sip and Puff Systems, which take the flow of air when sipping or puffing into a straw as input</a:t>
            </a:r>
          </a:p>
          <a:p>
            <a:pPr marL="0" lvl="0" indent="-69850" rtl="0">
              <a:lnSpc>
                <a:spcPct val="115000"/>
              </a:lnSpc>
              <a:spcBef>
                <a:spcPts val="0"/>
              </a:spcBef>
              <a:buClr>
                <a:schemeClr val="dk1"/>
              </a:buClr>
              <a:buSzPct val="100000"/>
              <a:buFont typeface="Arial"/>
              <a:buNone/>
            </a:pPr>
            <a:r>
              <a:rPr lang="en">
                <a:solidFill>
                  <a:schemeClr val="dk1"/>
                </a:solidFill>
              </a:rPr>
              <a:t> And finally BCI’s. </a:t>
            </a:r>
          </a:p>
          <a:p>
            <a:pPr lvl="0" rtl="0">
              <a:lnSpc>
                <a:spcPct val="115000"/>
              </a:lnSpc>
              <a:spcBef>
                <a:spcPts val="0"/>
              </a:spcBef>
              <a:buNone/>
            </a:pPr>
            <a:endParaRPr>
              <a:solidFill>
                <a:schemeClr val="dk1"/>
              </a:solidFill>
            </a:endParaRPr>
          </a:p>
          <a:p>
            <a:pPr lvl="0" rtl="0">
              <a:lnSpc>
                <a:spcPct val="115000"/>
              </a:lnSpc>
              <a:spcBef>
                <a:spcPts val="0"/>
              </a:spcBef>
              <a:buNone/>
            </a:pPr>
            <a:r>
              <a:rPr lang="en">
                <a:solidFill>
                  <a:schemeClr val="dk1"/>
                </a:solidFill>
              </a:rPr>
              <a:t>Current BCI options, like you can see on the right, are research grade, containing anywhere from 16 to  256 electrodes and are highly accurate. </a:t>
            </a:r>
          </a:p>
          <a:p>
            <a:pPr lvl="0" rtl="0">
              <a:lnSpc>
                <a:spcPct val="115000"/>
              </a:lnSpc>
              <a:spcBef>
                <a:spcPts val="0"/>
              </a:spcBef>
              <a:buNone/>
            </a:pPr>
            <a:r>
              <a:rPr lang="en">
                <a:solidFill>
                  <a:schemeClr val="dk1"/>
                </a:solidFill>
              </a:rPr>
              <a:t>But they are extremely expensive, costing upwards of $20,000, and are mainly used for rehabilitation purposes.  </a:t>
            </a:r>
          </a:p>
          <a:p>
            <a:pPr lvl="0" rtl="0">
              <a:lnSpc>
                <a:spcPct val="115000"/>
              </a:lnSpc>
              <a:spcBef>
                <a:spcPts val="0"/>
              </a:spcBef>
              <a:buNone/>
            </a:pPr>
            <a:endParaRPr>
              <a:solidFill>
                <a:schemeClr val="dk1"/>
              </a:solidFill>
            </a:endParaRPr>
          </a:p>
          <a:p>
            <a:pPr lvl="0" rtl="0">
              <a:lnSpc>
                <a:spcPct val="115000"/>
              </a:lnSpc>
              <a:spcBef>
                <a:spcPts val="0"/>
              </a:spcBef>
              <a:buNone/>
            </a:pPr>
            <a:r>
              <a:rPr lang="en">
                <a:solidFill>
                  <a:schemeClr val="dk1"/>
                </a:solidFill>
              </a:rPr>
              <a:t>So is there a cost-effective BCI option that can be used for a recreational project such as ours? </a:t>
            </a:r>
          </a:p>
          <a:p>
            <a:pPr lvl="0" rtl="0">
              <a:lnSpc>
                <a:spcPct val="115000"/>
              </a:lnSpc>
              <a:spcBef>
                <a:spcPts val="0"/>
              </a:spcBef>
              <a:buClr>
                <a:schemeClr val="dk1"/>
              </a:buClr>
              <a:buSzPct val="100000"/>
              <a:buFont typeface="Arial"/>
              <a:buNone/>
            </a:pPr>
            <a:endParaRPr>
              <a:solidFill>
                <a:schemeClr val="dk1"/>
              </a:solidFil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5"/>
        <p:cNvGrpSpPr/>
        <p:nvPr/>
      </p:nvGrpSpPr>
      <p:grpSpPr>
        <a:xfrm>
          <a:off x="0" y="0"/>
          <a:ext cx="0" cy="0"/>
          <a:chOff x="0" y="0"/>
          <a:chExt cx="0" cy="0"/>
        </a:xfrm>
      </p:grpSpPr>
      <p:sp>
        <p:nvSpPr>
          <p:cNvPr id="486" name="Shape 48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87" name="Shape 48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2"/>
        <p:cNvGrpSpPr/>
        <p:nvPr/>
      </p:nvGrpSpPr>
      <p:grpSpPr>
        <a:xfrm>
          <a:off x="0" y="0"/>
          <a:ext cx="0" cy="0"/>
          <a:chOff x="0" y="0"/>
          <a:chExt cx="0" cy="0"/>
        </a:xfrm>
      </p:grpSpPr>
      <p:sp>
        <p:nvSpPr>
          <p:cNvPr id="493" name="Shape 49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94" name="Shape 49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a:p>
            <a:pPr lvl="0">
              <a:spcBef>
                <a:spcPts val="0"/>
              </a:spcBef>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p:cNvGrpSpPr/>
        <p:nvPr/>
      </p:nvGrpSpPr>
      <p:grpSpPr>
        <a:xfrm>
          <a:off x="0" y="0"/>
          <a:ext cx="0" cy="0"/>
          <a:chOff x="0" y="0"/>
          <a:chExt cx="0" cy="0"/>
        </a:xfrm>
      </p:grpSpPr>
      <p:sp>
        <p:nvSpPr>
          <p:cNvPr id="499" name="Shape 49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00" name="Shape 50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4"/>
        <p:cNvGrpSpPr/>
        <p:nvPr/>
      </p:nvGrpSpPr>
      <p:grpSpPr>
        <a:xfrm>
          <a:off x="0" y="0"/>
          <a:ext cx="0" cy="0"/>
          <a:chOff x="0" y="0"/>
          <a:chExt cx="0" cy="0"/>
        </a:xfrm>
      </p:grpSpPr>
      <p:sp>
        <p:nvSpPr>
          <p:cNvPr id="505" name="Shape 50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06" name="Shape 50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Shape 17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5" name="Shape 17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SH</a:t>
            </a:r>
          </a:p>
          <a:p>
            <a:pPr lvl="0">
              <a:spcBef>
                <a:spcPts val="0"/>
              </a:spcBef>
              <a:buNone/>
            </a:pPr>
            <a:r>
              <a:rPr lang="en"/>
              <a:t>Yes there is! It is called the Emotiv Epoc and it is specifically designed for recreational uses, contextualized research and advanced BCI applications. </a:t>
            </a:r>
          </a:p>
          <a:p>
            <a:pPr lvl="0">
              <a:spcBef>
                <a:spcPts val="0"/>
              </a:spcBef>
              <a:buNone/>
            </a:pPr>
            <a:br>
              <a:rPr lang="en"/>
            </a:br>
            <a:r>
              <a:rPr lang="en"/>
              <a:t>And it costs only $800.</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Shape 18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3" name="Shape 18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a:p>
            <a:pPr marL="457200" lvl="0" indent="-381000" rtl="0">
              <a:lnSpc>
                <a:spcPct val="90000"/>
              </a:lnSpc>
              <a:spcBef>
                <a:spcPts val="800"/>
              </a:spcBef>
              <a:buClr>
                <a:schemeClr val="dk1"/>
              </a:buClr>
              <a:buSzPct val="100000"/>
              <a:buFont typeface="Ubuntu"/>
              <a:buChar char="•"/>
            </a:pPr>
            <a:r>
              <a:rPr lang="en" sz="2400">
                <a:solidFill>
                  <a:schemeClr val="dk1"/>
                </a:solidFill>
                <a:latin typeface="Ubuntu"/>
                <a:ea typeface="Ubuntu"/>
                <a:cs typeface="Ubuntu"/>
                <a:sym typeface="Ubuntu"/>
              </a:rPr>
              <a:t>What better way to allow patients to communicate with their loved ones than through existing social media platforms? </a:t>
            </a:r>
          </a:p>
          <a:p>
            <a:pPr lvl="0">
              <a:spcBef>
                <a:spcPts val="0"/>
              </a:spcBef>
              <a:buNone/>
            </a:pPr>
            <a:endParaRPr/>
          </a:p>
          <a:p>
            <a:pPr lvl="0">
              <a:spcBef>
                <a:spcPts val="0"/>
              </a:spcBef>
              <a:buNone/>
            </a:pPr>
            <a:r>
              <a:rPr lang="en"/>
              <a:t>Our goal is to create an application that allows for training of the emotiv and navigation of various social media apps through the use of mental commands.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Shape 19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2" name="Shape 19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Bairavi will be attempting to reply to a tweet through Connectome using her brain. </a:t>
            </a:r>
          </a:p>
          <a:p>
            <a:pPr lvl="0">
              <a:spcBef>
                <a:spcPts val="0"/>
              </a:spcBef>
              <a:buNone/>
            </a:pPr>
            <a:r>
              <a:rPr lang="en"/>
              <a:t>To do that, she has to navigate to timeline, selecting a tweet. </a:t>
            </a:r>
          </a:p>
          <a:p>
            <a:pPr lvl="0">
              <a:spcBef>
                <a:spcPts val="0"/>
              </a:spcBef>
              <a:buNone/>
            </a:pPr>
            <a:r>
              <a:rPr lang="en"/>
              <a:t>Next she will choose reply option. </a:t>
            </a:r>
          </a:p>
          <a:p>
            <a:pPr lvl="0">
              <a:spcBef>
                <a:spcPts val="0"/>
              </a:spcBef>
              <a:buNone/>
            </a:pPr>
            <a:r>
              <a:rPr lang="en"/>
              <a:t>Next she'll type using a connectome keyboard, accomplishing the task. </a:t>
            </a:r>
          </a:p>
          <a:p>
            <a:pPr lvl="0">
              <a:spcBef>
                <a:spcPts val="0"/>
              </a:spcBef>
              <a:buNone/>
            </a:pPr>
            <a:endParaRPr/>
          </a:p>
          <a:p>
            <a:pPr lvl="0">
              <a:spcBef>
                <a:spcPts val="0"/>
              </a:spcBef>
              <a:buNone/>
            </a:pPr>
            <a:r>
              <a:rPr lang="en" b="1"/>
              <a:t>[Khaled]</a:t>
            </a:r>
          </a:p>
          <a:p>
            <a:pPr lvl="0">
              <a:spcBef>
                <a:spcPts val="0"/>
              </a:spcBef>
              <a:buNone/>
            </a:pPr>
            <a:r>
              <a:rPr lang="en"/>
              <a:t>Now, the concept of interpreting the brain is sophisticated, but I'll try to simplify it for time's sake. </a:t>
            </a:r>
          </a:p>
          <a:p>
            <a:pPr lvl="0">
              <a:spcBef>
                <a:spcPts val="0"/>
              </a:spcBef>
              <a:buNone/>
            </a:pPr>
            <a:r>
              <a:rPr lang="en"/>
              <a:t>Let's say that I am the brain. And Kennan is the Emotiv device. We'll ask Kennan to memorize my stance and label is at Neutral. Next, we'll do that same thing but ask Kennan to label this stance as Active. Now Kennan should be able to tell whether I'm neutral or active. And he will report what he sees to Connectome filling the bottom bar as more Active states are registered. </a:t>
            </a:r>
          </a:p>
          <a:p>
            <a:pPr lvl="0">
              <a:spcBef>
                <a:spcPts val="0"/>
              </a:spcBef>
              <a:buNone/>
            </a:pPr>
            <a:endParaRPr/>
          </a:p>
          <a:p>
            <a:pPr lvl="0">
              <a:spcBef>
                <a:spcPts val="0"/>
              </a:spcBef>
              <a:buNone/>
            </a:pPr>
            <a:r>
              <a:rPr lang="en" b="1"/>
              <a:t>[Kennan]</a:t>
            </a:r>
          </a:p>
          <a:p>
            <a:pPr lvl="0">
              <a:spcBef>
                <a:spcPts val="0"/>
              </a:spcBef>
              <a:buNone/>
            </a:pPr>
            <a:r>
              <a:rPr lang="en"/>
              <a:t>The bar at the bottom has two thresholds, a refresh threshold coloured yellow, and click threshold colored red. When the bar is filled above the refresh threshold, it'll hold the highlighter. Upon reaching the click threshold, Connectome will register a click.</a:t>
            </a:r>
          </a:p>
          <a:p>
            <a:pPr lvl="0">
              <a:spcBef>
                <a:spcPts val="0"/>
              </a:spcBef>
              <a:buNone/>
            </a:pPr>
            <a:endParaRPr/>
          </a:p>
          <a:p>
            <a:pPr lvl="0">
              <a:spcBef>
                <a:spcPts val="0"/>
              </a:spcBef>
              <a:buNone/>
            </a:pPr>
            <a:r>
              <a:rPr lang="en" b="1"/>
              <a:t>Fillers: </a:t>
            </a:r>
          </a:p>
          <a:p>
            <a:pPr marL="457200" lvl="0" indent="-228600" rtl="0">
              <a:spcBef>
                <a:spcPts val="0"/>
              </a:spcBef>
              <a:buChar char="-"/>
            </a:pPr>
            <a:r>
              <a:rPr lang="en"/>
              <a:t>The top bar [ Four buttons, Device status ].</a:t>
            </a:r>
          </a:p>
          <a:p>
            <a:pPr marL="457200" lvl="0" indent="-228600" rtl="0">
              <a:spcBef>
                <a:spcPts val="0"/>
              </a:spcBef>
              <a:buChar char="-"/>
            </a:pPr>
            <a:r>
              <a:rPr lang="en"/>
              <a:t>Models of keyboards.</a:t>
            </a:r>
          </a:p>
          <a:p>
            <a:pPr marL="457200" lvl="0" indent="-228600">
              <a:spcBef>
                <a:spcPts val="0"/>
              </a:spcBef>
              <a:buChar char="-"/>
            </a:pPr>
            <a:r>
              <a:rPr lang="en"/>
              <a:t>Compatible with any device. </a:t>
            </a:r>
          </a:p>
          <a:p>
            <a:pPr lvl="0">
              <a:spcBef>
                <a:spcPts val="0"/>
              </a:spcBef>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Shape 19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9" name="Shape 19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marL="457200" lvl="0" indent="-228600" rtl="0">
              <a:spcBef>
                <a:spcPts val="0"/>
              </a:spcBef>
              <a:buChar char="-"/>
            </a:pPr>
            <a:r>
              <a:rPr lang="en"/>
              <a:t>Because brain activity is triggered in multiple ways, there are several paradigms users can train with such as Blinking, SSVEP, and Unique.  </a:t>
            </a:r>
          </a:p>
          <a:p>
            <a:pPr marL="457200" lvl="0" indent="-228600" rtl="0">
              <a:spcBef>
                <a:spcPts val="0"/>
              </a:spcBef>
              <a:buChar char="-"/>
            </a:pPr>
            <a:endParaRPr/>
          </a:p>
          <a:p>
            <a:pPr marL="457200" lvl="0" indent="-228600" rtl="0">
              <a:spcBef>
                <a:spcPts val="0"/>
              </a:spcBef>
              <a:buChar char="-"/>
            </a:pPr>
            <a:r>
              <a:rPr lang="en"/>
              <a:t>While blinking is not truly a mental command, it is still a reproducible method that users with remnant eye function can perform. </a:t>
            </a:r>
          </a:p>
          <a:p>
            <a:pPr lvl="0" rtl="0">
              <a:spcBef>
                <a:spcPts val="0"/>
              </a:spcBef>
              <a:buNone/>
            </a:pPr>
            <a:r>
              <a:rPr lang="en" strike="sngStrike">
                <a:solidFill>
                  <a:srgbClr val="FFFFFF"/>
                </a:solidFill>
              </a:rPr>
              <a:t>The Emotiv device can detect blinks due to its EMG sensors that pick up muscle movements. </a:t>
            </a:r>
          </a:p>
          <a:p>
            <a:pPr marL="457200" lvl="0" indent="-228600" rtl="0">
              <a:spcBef>
                <a:spcPts val="0"/>
              </a:spcBef>
              <a:buChar char="-"/>
            </a:pPr>
            <a:r>
              <a:rPr lang="en"/>
              <a:t>SSVEP, the method used for the demo earlier, </a:t>
            </a:r>
            <a:r>
              <a:rPr lang="en" strike="sngStrike">
                <a:solidFill>
                  <a:srgbClr val="FFFFFF"/>
                </a:solidFill>
              </a:rPr>
              <a:t>is a paradigm that is reliably detected by the Emotiv. It</a:t>
            </a:r>
            <a:r>
              <a:rPr lang="en">
                <a:solidFill>
                  <a:srgbClr val="FFFFFF"/>
                </a:solidFill>
              </a:rPr>
              <a:t> </a:t>
            </a:r>
            <a:r>
              <a:rPr lang="en"/>
              <a:t>is a truly mental command, not reliant on any muscle movements. </a:t>
            </a:r>
          </a:p>
          <a:p>
            <a:pPr marL="457200" lvl="0" indent="-228600" rtl="0">
              <a:spcBef>
                <a:spcPts val="0"/>
              </a:spcBef>
              <a:buChar char="-"/>
            </a:pPr>
            <a:r>
              <a:rPr lang="en"/>
              <a:t>Finally, users can also train with their own unique paradigm such as performing math equations or imagining playing a musical instrument. </a:t>
            </a:r>
          </a:p>
          <a:p>
            <a:pPr lvl="0">
              <a:spcBef>
                <a:spcPts val="0"/>
              </a:spcBef>
              <a:buNone/>
            </a:pPr>
            <a:endParaRPr/>
          </a:p>
          <a:p>
            <a:pPr lvl="0" rtl="0">
              <a:spcBef>
                <a:spcPts val="0"/>
              </a:spcBef>
              <a:buNone/>
            </a:pPr>
            <a:r>
              <a:rPr lang="en"/>
              <a:t>KH</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Shape 21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4" name="Shape 21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marL="457200" lvl="0" indent="-228600" rtl="0">
              <a:spcBef>
                <a:spcPts val="0"/>
              </a:spcBef>
              <a:buClr>
                <a:schemeClr val="dk1"/>
              </a:buClr>
              <a:buFont typeface="Lato"/>
              <a:buChar char="-"/>
            </a:pPr>
            <a:r>
              <a:rPr lang="en">
                <a:solidFill>
                  <a:schemeClr val="dk1"/>
                </a:solidFill>
                <a:latin typeface="Lato"/>
                <a:ea typeface="Lato"/>
                <a:cs typeface="Lato"/>
                <a:sym typeface="Lato"/>
              </a:rPr>
              <a:t>Once a user has identified a successful training paradigm,  Connectome offers an Adaptive Learning platform  in the form of several tests.</a:t>
            </a:r>
          </a:p>
          <a:p>
            <a:pPr lvl="0" rtl="0">
              <a:spcBef>
                <a:spcPts val="0"/>
              </a:spcBef>
              <a:buNone/>
            </a:pPr>
            <a:r>
              <a:rPr lang="en">
                <a:solidFill>
                  <a:schemeClr val="dk1"/>
                </a:solidFill>
                <a:latin typeface="Lato"/>
                <a:ea typeface="Lato"/>
                <a:cs typeface="Lato"/>
                <a:sym typeface="Lato"/>
              </a:rPr>
              <a:t>The tests assign Duration,  Power, and Accuracy scores. </a:t>
            </a:r>
          </a:p>
          <a:p>
            <a:pPr lvl="0">
              <a:spcBef>
                <a:spcPts val="0"/>
              </a:spcBef>
              <a:buNone/>
            </a:pPr>
            <a:endParaRPr>
              <a:solidFill>
                <a:schemeClr val="dk1"/>
              </a:solidFill>
              <a:latin typeface="Lato"/>
              <a:ea typeface="Lato"/>
              <a:cs typeface="Lato"/>
              <a:sym typeface="Lato"/>
            </a:endParaRPr>
          </a:p>
          <a:p>
            <a:pPr lvl="0" rtl="0">
              <a:spcBef>
                <a:spcPts val="0"/>
              </a:spcBef>
              <a:buNone/>
            </a:pPr>
            <a:r>
              <a:rPr lang="en">
                <a:solidFill>
                  <a:schemeClr val="dk1"/>
                </a:solidFill>
                <a:latin typeface="Lato"/>
                <a:ea typeface="Lato"/>
                <a:cs typeface="Lato"/>
                <a:sym typeface="Lato"/>
              </a:rPr>
              <a:t>These scores are used to adjust Connectome's parameters such as ClickRate and RefreshRate</a:t>
            </a:r>
          </a:p>
          <a:p>
            <a:pPr lvl="0" rtl="0">
              <a:spcBef>
                <a:spcPts val="0"/>
              </a:spcBef>
              <a:buNone/>
            </a:pPr>
            <a:endParaRPr>
              <a:solidFill>
                <a:srgbClr val="FFFFFF"/>
              </a:solidFill>
              <a:latin typeface="Lato"/>
              <a:ea typeface="Lato"/>
              <a:cs typeface="Lato"/>
              <a:sym typeface="Lato"/>
            </a:endParaRPr>
          </a:p>
          <a:p>
            <a:pPr marL="457200" lvl="0" indent="-228600" rtl="0">
              <a:spcBef>
                <a:spcPts val="0"/>
              </a:spcBef>
              <a:buClr>
                <a:srgbClr val="FFFFFF"/>
              </a:buClr>
              <a:buFont typeface="Lato"/>
              <a:buChar char="-"/>
            </a:pPr>
            <a:r>
              <a:rPr lang="en" strike="sngStrike">
                <a:solidFill>
                  <a:srgbClr val="FFFFFF"/>
                </a:solidFill>
                <a:latin typeface="Lato"/>
                <a:ea typeface="Lato"/>
                <a:cs typeface="Lato"/>
                <a:sym typeface="Lato"/>
              </a:rPr>
              <a:t>First, the Duration Test measures how long a user can sustain either a neutral or active state. </a:t>
            </a:r>
          </a:p>
          <a:p>
            <a:pPr marL="457200" lvl="0" indent="-228600" rtl="0">
              <a:spcBef>
                <a:spcPts val="0"/>
              </a:spcBef>
              <a:buClr>
                <a:srgbClr val="FFFFFF"/>
              </a:buClr>
              <a:buFont typeface="Lato"/>
              <a:buChar char="-"/>
            </a:pPr>
            <a:r>
              <a:rPr lang="en" strike="sngStrike">
                <a:solidFill>
                  <a:srgbClr val="FFFFFF"/>
                </a:solidFill>
                <a:latin typeface="Lato"/>
                <a:ea typeface="Lato"/>
                <a:cs typeface="Lato"/>
                <a:sym typeface="Lato"/>
              </a:rPr>
              <a:t>Second, the Power Test measures how much power a user can execute a command.</a:t>
            </a:r>
          </a:p>
          <a:p>
            <a:pPr marL="457200" lvl="0" indent="-228600" rtl="0">
              <a:spcBef>
                <a:spcPts val="0"/>
              </a:spcBef>
              <a:buClr>
                <a:srgbClr val="FFFFFF"/>
              </a:buClr>
              <a:buFont typeface="Lato"/>
              <a:buChar char="-"/>
            </a:pPr>
            <a:r>
              <a:rPr lang="en" strike="sngStrike">
                <a:solidFill>
                  <a:srgbClr val="FFFFFF"/>
                </a:solidFill>
                <a:latin typeface="Lato"/>
                <a:ea typeface="Lato"/>
                <a:cs typeface="Lato"/>
                <a:sym typeface="Lato"/>
              </a:rPr>
              <a:t>Finally, the Accuracy Test measures how accurately a user can generate the target command. </a:t>
            </a:r>
          </a:p>
          <a:p>
            <a:pPr lvl="0" rtl="0">
              <a:spcBef>
                <a:spcPts val="0"/>
              </a:spcBef>
              <a:buNone/>
            </a:pPr>
            <a:endParaRPr>
              <a:solidFill>
                <a:schemeClr val="dk1"/>
              </a:solidFill>
              <a:latin typeface="Lato"/>
              <a:ea typeface="Lato"/>
              <a:cs typeface="Lato"/>
              <a:sym typeface="Lato"/>
            </a:endParaRPr>
          </a:p>
          <a:p>
            <a:pPr lvl="0">
              <a:spcBef>
                <a:spcPts val="0"/>
              </a:spcBef>
              <a:buNone/>
            </a:pPr>
            <a:r>
              <a:rPr lang="en">
                <a:solidFill>
                  <a:srgbClr val="FFFFFF"/>
                </a:solidFill>
                <a:latin typeface="Lato"/>
                <a:ea typeface="Lato"/>
                <a:cs typeface="Lato"/>
                <a:sym typeface="Lato"/>
              </a:rPr>
              <a:t>The idea behind this platform is two-fold. </a:t>
            </a:r>
          </a:p>
          <a:p>
            <a:pPr lvl="0" rtl="0">
              <a:spcBef>
                <a:spcPts val="0"/>
              </a:spcBef>
              <a:buNone/>
            </a:pPr>
            <a:r>
              <a:rPr lang="en">
                <a:solidFill>
                  <a:srgbClr val="FFFFFF"/>
                </a:solidFill>
                <a:latin typeface="Lato"/>
                <a:ea typeface="Lato"/>
                <a:cs typeface="Lato"/>
                <a:sym typeface="Lato"/>
              </a:rPr>
              <a:t>Not only do users have the chance to improve their skills, but the software automatically begins adjusting thresholds based on a user’s performance. </a:t>
            </a:r>
          </a:p>
          <a:p>
            <a:pPr lvl="0" rtl="0">
              <a:spcBef>
                <a:spcPts val="0"/>
              </a:spcBef>
              <a:buNone/>
            </a:pPr>
            <a:endParaRPr>
              <a:solidFill>
                <a:schemeClr val="dk1"/>
              </a:solidFill>
              <a:latin typeface="Lato"/>
              <a:ea typeface="Lato"/>
              <a:cs typeface="Lato"/>
              <a:sym typeface="Lato"/>
            </a:endParaRPr>
          </a:p>
          <a:p>
            <a:pPr lvl="0">
              <a:spcBef>
                <a:spcPts val="0"/>
              </a:spcBef>
              <a:buNone/>
            </a:pPr>
            <a:r>
              <a:rPr lang="en" strike="sngStrike">
                <a:solidFill>
                  <a:srgbClr val="FFFFFF"/>
                </a:solidFill>
                <a:latin typeface="Lato"/>
                <a:ea typeface="Lato"/>
                <a:cs typeface="Lato"/>
                <a:sym typeface="Lato"/>
              </a:rPr>
              <a:t>Based on training data, thresholds for power and duration will automatically be adjusted to reflect the experience level of each user. </a:t>
            </a:r>
          </a:p>
          <a:p>
            <a:pPr lvl="0">
              <a:spcBef>
                <a:spcPts val="0"/>
              </a:spcBef>
              <a:buNone/>
            </a:pPr>
            <a:endParaRPr strike="sngStrike">
              <a:solidFill>
                <a:schemeClr val="dk1"/>
              </a:solidFill>
              <a:latin typeface="Lato"/>
              <a:ea typeface="Lato"/>
              <a:cs typeface="Lato"/>
              <a:sym typeface="Lato"/>
            </a:endParaRPr>
          </a:p>
          <a:p>
            <a:pPr lvl="0" rtl="0">
              <a:spcBef>
                <a:spcPts val="0"/>
              </a:spcBef>
              <a:buNone/>
            </a:pPr>
            <a:r>
              <a:rPr lang="en">
                <a:solidFill>
                  <a:schemeClr val="dk1"/>
                </a:solidFill>
                <a:latin typeface="Lato"/>
                <a:ea typeface="Lato"/>
                <a:cs typeface="Lato"/>
                <a:sym typeface="Lato"/>
              </a:rPr>
              <a:t>KH</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name="Title Slide">
    <p:spTree>
      <p:nvGrpSpPr>
        <p:cNvPr id="1" name="Shape 11"/>
        <p:cNvGrpSpPr/>
        <p:nvPr/>
      </p:nvGrpSpPr>
      <p:grpSpPr>
        <a:xfrm>
          <a:off x="0" y="0"/>
          <a:ext cx="0" cy="0"/>
          <a:chOff x="0" y="0"/>
          <a:chExt cx="0" cy="0"/>
        </a:xfrm>
      </p:grpSpPr>
      <p:sp>
        <p:nvSpPr>
          <p:cNvPr id="12" name="Shape 12"/>
          <p:cNvSpPr txBox="1">
            <a:spLocks noGrp="1"/>
          </p:cNvSpPr>
          <p:nvPr>
            <p:ph type="ctrTitle"/>
          </p:nvPr>
        </p:nvSpPr>
        <p:spPr>
          <a:xfrm>
            <a:off x="0" y="0"/>
            <a:ext cx="4772700" cy="1853400"/>
          </a:xfrm>
          <a:prstGeom prst="rect">
            <a:avLst/>
          </a:prstGeom>
          <a:noFill/>
          <a:ln>
            <a:noFill/>
          </a:ln>
        </p:spPr>
        <p:txBody>
          <a:bodyPr lIns="68575" tIns="68575" rIns="68575" bIns="68575" anchor="ctr" anchorCtr="0"/>
          <a:lstStyle>
            <a:lvl1pPr marL="0" marR="0" lvl="0" indent="0" algn="l" rtl="0">
              <a:lnSpc>
                <a:spcPct val="100000"/>
              </a:lnSpc>
              <a:spcBef>
                <a:spcPts val="0"/>
              </a:spcBef>
              <a:buClr>
                <a:srgbClr val="245BFF"/>
              </a:buClr>
              <a:buNone/>
              <a:defRPr sz="4500" i="0" u="none" strike="noStrike" cap="none">
                <a:solidFill>
                  <a:srgbClr val="245BFF"/>
                </a:solidFill>
              </a:defRPr>
            </a:lvl1pPr>
            <a:lvl2pPr lvl="1" indent="0">
              <a:spcBef>
                <a:spcPts val="0"/>
              </a:spcBef>
              <a:buNone/>
              <a:defRPr sz="1400"/>
            </a:lvl2pPr>
            <a:lvl3pPr lvl="2" indent="0">
              <a:spcBef>
                <a:spcPts val="0"/>
              </a:spcBef>
              <a:buNone/>
              <a:defRPr sz="1400"/>
            </a:lvl3pPr>
            <a:lvl4pPr lvl="3" indent="0">
              <a:spcBef>
                <a:spcPts val="0"/>
              </a:spcBef>
              <a:buNone/>
              <a:defRPr sz="1400"/>
            </a:lvl4pPr>
            <a:lvl5pPr lvl="4" indent="0">
              <a:spcBef>
                <a:spcPts val="0"/>
              </a:spcBef>
              <a:buNone/>
              <a:defRPr sz="1400"/>
            </a:lvl5pPr>
            <a:lvl6pPr lvl="5" indent="0">
              <a:spcBef>
                <a:spcPts val="0"/>
              </a:spcBef>
              <a:buNone/>
              <a:defRPr sz="1400"/>
            </a:lvl6pPr>
            <a:lvl7pPr lvl="6" indent="0">
              <a:spcBef>
                <a:spcPts val="0"/>
              </a:spcBef>
              <a:buNone/>
              <a:defRPr sz="1400"/>
            </a:lvl7pPr>
            <a:lvl8pPr lvl="7" indent="0">
              <a:spcBef>
                <a:spcPts val="0"/>
              </a:spcBef>
              <a:buNone/>
              <a:defRPr sz="1400"/>
            </a:lvl8pPr>
            <a:lvl9pPr lvl="8" indent="0">
              <a:spcBef>
                <a:spcPts val="0"/>
              </a:spcBef>
              <a:buNone/>
              <a:defRPr sz="1400"/>
            </a:lvl9pPr>
          </a:lstStyle>
          <a:p>
            <a:endParaRPr/>
          </a:p>
        </p:txBody>
      </p:sp>
      <p:sp>
        <p:nvSpPr>
          <p:cNvPr id="13" name="Shape 13"/>
          <p:cNvSpPr txBox="1">
            <a:spLocks noGrp="1"/>
          </p:cNvSpPr>
          <p:nvPr>
            <p:ph type="dt" idx="10"/>
          </p:nvPr>
        </p:nvSpPr>
        <p:spPr>
          <a:xfrm>
            <a:off x="628650" y="4767262"/>
            <a:ext cx="2057400" cy="273900"/>
          </a:xfrm>
          <a:prstGeom prst="rect">
            <a:avLst/>
          </a:prstGeom>
          <a:noFill/>
          <a:ln>
            <a:noFill/>
          </a:ln>
        </p:spPr>
        <p:txBody>
          <a:bodyPr lIns="68575" tIns="68575" rIns="68575" bIns="68575" anchor="ctr" anchorCtr="0"/>
          <a:lstStyle>
            <a:lvl1pPr marL="0" marR="0" lvl="0" indent="0" algn="l" rtl="0">
              <a:spcBef>
                <a:spcPts val="0"/>
              </a:spcBef>
              <a:buNone/>
              <a:defRPr sz="900" b="0" i="0" u="none" strike="noStrike" cap="none">
                <a:solidFill>
                  <a:srgbClr val="888888"/>
                </a:solidFill>
                <a:latin typeface="Calibri"/>
                <a:ea typeface="Calibri"/>
                <a:cs typeface="Calibri"/>
                <a:sym typeface="Calibri"/>
              </a:defRPr>
            </a:lvl1pPr>
            <a:lvl2pPr marL="342900" marR="0" lvl="1" indent="0" algn="l" rtl="0">
              <a:spcBef>
                <a:spcPts val="0"/>
              </a:spcBef>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buNone/>
              <a:defRPr sz="1400" b="0" i="0" u="none" strike="noStrike" cap="none">
                <a:solidFill>
                  <a:schemeClr val="dk1"/>
                </a:solidFill>
                <a:latin typeface="Calibri"/>
                <a:ea typeface="Calibri"/>
                <a:cs typeface="Calibri"/>
                <a:sym typeface="Calibri"/>
              </a:defRPr>
            </a:lvl9pPr>
          </a:lstStyle>
          <a:p>
            <a:endParaRPr/>
          </a:p>
        </p:txBody>
      </p:sp>
      <p:sp>
        <p:nvSpPr>
          <p:cNvPr id="14" name="Shape 14"/>
          <p:cNvSpPr txBox="1">
            <a:spLocks noGrp="1"/>
          </p:cNvSpPr>
          <p:nvPr>
            <p:ph type="ftr" idx="11"/>
          </p:nvPr>
        </p:nvSpPr>
        <p:spPr>
          <a:xfrm>
            <a:off x="3028950" y="4767262"/>
            <a:ext cx="3086100" cy="273900"/>
          </a:xfrm>
          <a:prstGeom prst="rect">
            <a:avLst/>
          </a:prstGeom>
          <a:noFill/>
          <a:ln>
            <a:noFill/>
          </a:ln>
        </p:spPr>
        <p:txBody>
          <a:bodyPr lIns="68575" tIns="68575" rIns="68575" bIns="68575" anchor="ctr" anchorCtr="0"/>
          <a:lstStyle>
            <a:lvl1pPr marL="0" marR="0" lvl="0" indent="0" algn="ctr" rtl="0">
              <a:spcBef>
                <a:spcPts val="0"/>
              </a:spcBef>
              <a:buNone/>
              <a:defRPr sz="900" b="0" i="0" u="none" strike="noStrike" cap="none">
                <a:solidFill>
                  <a:srgbClr val="888888"/>
                </a:solidFill>
                <a:latin typeface="Calibri"/>
                <a:ea typeface="Calibri"/>
                <a:cs typeface="Calibri"/>
                <a:sym typeface="Calibri"/>
              </a:defRPr>
            </a:lvl1pPr>
            <a:lvl2pPr marL="342900" marR="0" lvl="1" indent="0" algn="l" rtl="0">
              <a:spcBef>
                <a:spcPts val="0"/>
              </a:spcBef>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buNone/>
              <a:defRPr sz="1400" b="0" i="0" u="none" strike="noStrike" cap="none">
                <a:solidFill>
                  <a:schemeClr val="dk1"/>
                </a:solidFill>
                <a:latin typeface="Calibri"/>
                <a:ea typeface="Calibri"/>
                <a:cs typeface="Calibri"/>
                <a:sym typeface="Calibri"/>
              </a:defRPr>
            </a:lvl9pPr>
          </a:lstStyle>
          <a:p>
            <a:endParaRPr/>
          </a:p>
        </p:txBody>
      </p:sp>
      <p:sp>
        <p:nvSpPr>
          <p:cNvPr id="15" name="Shape 15"/>
          <p:cNvSpPr txBox="1">
            <a:spLocks noGrp="1"/>
          </p:cNvSpPr>
          <p:nvPr>
            <p:ph type="sldNum" idx="12"/>
          </p:nvPr>
        </p:nvSpPr>
        <p:spPr>
          <a:xfrm>
            <a:off x="6457950" y="4767262"/>
            <a:ext cx="2057400" cy="273900"/>
          </a:xfrm>
          <a:prstGeom prst="rect">
            <a:avLst/>
          </a:prstGeom>
          <a:noFill/>
          <a:ln>
            <a:noFill/>
          </a:ln>
        </p:spPr>
        <p:txBody>
          <a:bodyPr lIns="68575" tIns="34275" rIns="68575" bIns="34275" anchor="ctr" anchorCtr="0">
            <a:noAutofit/>
          </a:bodyPr>
          <a:lstStyle/>
          <a:p>
            <a:pPr marL="0" marR="0" lvl="0" indent="0" algn="r" rtl="0">
              <a:spcBef>
                <a:spcPts val="0"/>
              </a:spcBef>
              <a:buSzPct val="25000"/>
              <a:buNone/>
            </a:pPr>
            <a:fld id="{00000000-1234-1234-1234-123412341234}" type="slidenum">
              <a:rPr lang="en" sz="900" b="0" i="0" u="none" strike="noStrike" cap="none">
                <a:solidFill>
                  <a:srgbClr val="888888"/>
                </a:solidFill>
                <a:latin typeface="Calibri"/>
                <a:ea typeface="Calibri"/>
                <a:cs typeface="Calibri"/>
                <a:sym typeface="Calibri"/>
              </a:rPr>
              <a:t>‹#›</a:t>
            </a:fld>
            <a:endParaRPr lang="en" sz="9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ColTx">
  <p:cSld name="Title + 2 columns">
    <p:spTree>
      <p:nvGrpSpPr>
        <p:cNvPr id="1" name="Shape 95"/>
        <p:cNvGrpSpPr/>
        <p:nvPr/>
      </p:nvGrpSpPr>
      <p:grpSpPr>
        <a:xfrm>
          <a:off x="0" y="0"/>
          <a:ext cx="0" cy="0"/>
          <a:chOff x="0" y="0"/>
          <a:chExt cx="0" cy="0"/>
        </a:xfrm>
      </p:grpSpPr>
      <p:sp>
        <p:nvSpPr>
          <p:cNvPr id="96" name="Shape 96"/>
          <p:cNvSpPr txBox="1">
            <a:spLocks noGrp="1"/>
          </p:cNvSpPr>
          <p:nvPr>
            <p:ph type="title"/>
          </p:nvPr>
        </p:nvSpPr>
        <p:spPr>
          <a:xfrm>
            <a:off x="286500" y="202275"/>
            <a:ext cx="8545500" cy="857400"/>
          </a:xfrm>
          <a:prstGeom prst="rect">
            <a:avLst/>
          </a:prstGeom>
          <a:noFill/>
          <a:ln>
            <a:noFill/>
          </a:ln>
        </p:spPr>
        <p:txBody>
          <a:bodyPr lIns="68575" tIns="68575" rIns="68575" bIns="68575" anchor="b" anchorCtr="0"/>
          <a:lstStyle>
            <a:lvl1pPr marL="0" marR="0" lvl="0" indent="0" algn="ctr" rtl="0">
              <a:lnSpc>
                <a:spcPct val="100000"/>
              </a:lnSpc>
              <a:spcBef>
                <a:spcPts val="0"/>
              </a:spcBef>
              <a:spcAft>
                <a:spcPts val="0"/>
              </a:spcAft>
              <a:buClr>
                <a:srgbClr val="3C78D8"/>
              </a:buClr>
              <a:buFont typeface="Raleway"/>
              <a:buNone/>
              <a:defRPr sz="3600" b="1" i="0" u="none" strike="noStrike" cap="none">
                <a:solidFill>
                  <a:srgbClr val="3C78D8"/>
                </a:solidFill>
                <a:latin typeface="Raleway"/>
                <a:ea typeface="Raleway"/>
                <a:cs typeface="Raleway"/>
                <a:sym typeface="Raleway"/>
              </a:defRPr>
            </a:lvl1pPr>
            <a:lvl2pPr lvl="1" indent="0" rtl="0">
              <a:spcBef>
                <a:spcPts val="0"/>
              </a:spcBef>
              <a:buClr>
                <a:srgbClr val="97ABBC"/>
              </a:buClr>
              <a:buFont typeface="Raleway"/>
              <a:buNone/>
              <a:defRPr sz="3600">
                <a:solidFill>
                  <a:srgbClr val="97ABBC"/>
                </a:solidFill>
                <a:latin typeface="Raleway"/>
                <a:ea typeface="Raleway"/>
                <a:cs typeface="Raleway"/>
                <a:sym typeface="Raleway"/>
              </a:defRPr>
            </a:lvl2pPr>
            <a:lvl3pPr lvl="2" indent="0" rtl="0">
              <a:spcBef>
                <a:spcPts val="0"/>
              </a:spcBef>
              <a:buClr>
                <a:srgbClr val="97ABBC"/>
              </a:buClr>
              <a:buFont typeface="Raleway"/>
              <a:buNone/>
              <a:defRPr sz="3600">
                <a:solidFill>
                  <a:srgbClr val="97ABBC"/>
                </a:solidFill>
                <a:latin typeface="Raleway"/>
                <a:ea typeface="Raleway"/>
                <a:cs typeface="Raleway"/>
                <a:sym typeface="Raleway"/>
              </a:defRPr>
            </a:lvl3pPr>
            <a:lvl4pPr lvl="3" indent="0" rtl="0">
              <a:spcBef>
                <a:spcPts val="0"/>
              </a:spcBef>
              <a:buClr>
                <a:srgbClr val="97ABBC"/>
              </a:buClr>
              <a:buFont typeface="Raleway"/>
              <a:buNone/>
              <a:defRPr sz="3600">
                <a:solidFill>
                  <a:srgbClr val="97ABBC"/>
                </a:solidFill>
                <a:latin typeface="Raleway"/>
                <a:ea typeface="Raleway"/>
                <a:cs typeface="Raleway"/>
                <a:sym typeface="Raleway"/>
              </a:defRPr>
            </a:lvl4pPr>
            <a:lvl5pPr lvl="4" indent="0" rtl="0">
              <a:spcBef>
                <a:spcPts val="0"/>
              </a:spcBef>
              <a:buClr>
                <a:srgbClr val="97ABBC"/>
              </a:buClr>
              <a:buFont typeface="Raleway"/>
              <a:buNone/>
              <a:defRPr sz="3600">
                <a:solidFill>
                  <a:srgbClr val="97ABBC"/>
                </a:solidFill>
                <a:latin typeface="Raleway"/>
                <a:ea typeface="Raleway"/>
                <a:cs typeface="Raleway"/>
                <a:sym typeface="Raleway"/>
              </a:defRPr>
            </a:lvl5pPr>
            <a:lvl6pPr lvl="5" indent="0" rtl="0">
              <a:spcBef>
                <a:spcPts val="0"/>
              </a:spcBef>
              <a:buClr>
                <a:srgbClr val="97ABBC"/>
              </a:buClr>
              <a:buFont typeface="Raleway"/>
              <a:buNone/>
              <a:defRPr sz="3600">
                <a:solidFill>
                  <a:srgbClr val="97ABBC"/>
                </a:solidFill>
                <a:latin typeface="Raleway"/>
                <a:ea typeface="Raleway"/>
                <a:cs typeface="Raleway"/>
                <a:sym typeface="Raleway"/>
              </a:defRPr>
            </a:lvl6pPr>
            <a:lvl7pPr lvl="6" indent="0" rtl="0">
              <a:spcBef>
                <a:spcPts val="0"/>
              </a:spcBef>
              <a:buClr>
                <a:srgbClr val="97ABBC"/>
              </a:buClr>
              <a:buFont typeface="Raleway"/>
              <a:buNone/>
              <a:defRPr sz="3600">
                <a:solidFill>
                  <a:srgbClr val="97ABBC"/>
                </a:solidFill>
                <a:latin typeface="Raleway"/>
                <a:ea typeface="Raleway"/>
                <a:cs typeface="Raleway"/>
                <a:sym typeface="Raleway"/>
              </a:defRPr>
            </a:lvl7pPr>
            <a:lvl8pPr lvl="7" indent="0" rtl="0">
              <a:spcBef>
                <a:spcPts val="0"/>
              </a:spcBef>
              <a:buClr>
                <a:srgbClr val="97ABBC"/>
              </a:buClr>
              <a:buFont typeface="Raleway"/>
              <a:buNone/>
              <a:defRPr sz="3600">
                <a:solidFill>
                  <a:srgbClr val="97ABBC"/>
                </a:solidFill>
                <a:latin typeface="Raleway"/>
                <a:ea typeface="Raleway"/>
                <a:cs typeface="Raleway"/>
                <a:sym typeface="Raleway"/>
              </a:defRPr>
            </a:lvl8pPr>
            <a:lvl9pPr lvl="8" indent="0" rtl="0">
              <a:spcBef>
                <a:spcPts val="0"/>
              </a:spcBef>
              <a:buClr>
                <a:srgbClr val="97ABBC"/>
              </a:buClr>
              <a:buFont typeface="Raleway"/>
              <a:buNone/>
              <a:defRPr sz="3600">
                <a:solidFill>
                  <a:srgbClr val="97ABBC"/>
                </a:solidFill>
                <a:latin typeface="Raleway"/>
                <a:ea typeface="Raleway"/>
                <a:cs typeface="Raleway"/>
                <a:sym typeface="Raleway"/>
              </a:defRPr>
            </a:lvl9pPr>
          </a:lstStyle>
          <a:p>
            <a:endParaRPr/>
          </a:p>
        </p:txBody>
      </p:sp>
      <p:sp>
        <p:nvSpPr>
          <p:cNvPr id="97" name="Shape 97"/>
          <p:cNvSpPr txBox="1">
            <a:spLocks noGrp="1"/>
          </p:cNvSpPr>
          <p:nvPr>
            <p:ph type="body" idx="1"/>
          </p:nvPr>
        </p:nvSpPr>
        <p:spPr>
          <a:xfrm>
            <a:off x="286500" y="1200150"/>
            <a:ext cx="3744000" cy="3725700"/>
          </a:xfrm>
          <a:prstGeom prst="rect">
            <a:avLst/>
          </a:prstGeom>
          <a:noFill/>
          <a:ln>
            <a:noFill/>
          </a:ln>
        </p:spPr>
        <p:txBody>
          <a:bodyPr lIns="68575" tIns="68575" rIns="68575" bIns="68575" anchor="t" anchorCtr="0"/>
          <a:lstStyle>
            <a:lvl1pPr marL="0" marR="0" lvl="0" indent="114300" algn="l" rtl="0">
              <a:lnSpc>
                <a:spcPct val="100000"/>
              </a:lnSpc>
              <a:spcBef>
                <a:spcPts val="0"/>
              </a:spcBef>
              <a:spcAft>
                <a:spcPts val="0"/>
              </a:spcAft>
              <a:buClr>
                <a:srgbClr val="000000"/>
              </a:buClr>
              <a:buSzPct val="100000"/>
              <a:buFont typeface="Lato"/>
              <a:buChar char="▷"/>
              <a:defRPr sz="1200" b="0" i="0" u="none" strike="noStrike" cap="none">
                <a:solidFill>
                  <a:srgbClr val="000000"/>
                </a:solidFill>
                <a:latin typeface="Lato"/>
                <a:ea typeface="Lato"/>
                <a:cs typeface="Lato"/>
                <a:sym typeface="Lato"/>
              </a:defRPr>
            </a:lvl1pPr>
            <a:lvl2pPr marL="457200" marR="0" lvl="1" indent="0" algn="l" rtl="0">
              <a:lnSpc>
                <a:spcPct val="100000"/>
              </a:lnSpc>
              <a:spcBef>
                <a:spcPts val="0"/>
              </a:spcBef>
              <a:spcAft>
                <a:spcPts val="0"/>
              </a:spcAft>
              <a:buClr>
                <a:srgbClr val="000000"/>
              </a:buClr>
              <a:buSzPct val="100000"/>
              <a:buFont typeface="Lato"/>
              <a:buNone/>
              <a:defRPr sz="1200" b="0" i="0" u="none" strike="noStrike" cap="none">
                <a:solidFill>
                  <a:srgbClr val="000000"/>
                </a:solidFill>
                <a:latin typeface="Lato"/>
                <a:ea typeface="Lato"/>
                <a:cs typeface="Lato"/>
                <a:sym typeface="Lato"/>
              </a:defRPr>
            </a:lvl2pPr>
            <a:lvl3pPr marL="914400" marR="0" lvl="2" indent="0" algn="l" rtl="0">
              <a:lnSpc>
                <a:spcPct val="100000"/>
              </a:lnSpc>
              <a:spcBef>
                <a:spcPts val="0"/>
              </a:spcBef>
              <a:spcAft>
                <a:spcPts val="0"/>
              </a:spcAft>
              <a:buClr>
                <a:srgbClr val="000000"/>
              </a:buClr>
              <a:buSzPct val="100000"/>
              <a:buFont typeface="Lato"/>
              <a:buNone/>
              <a:defRPr sz="1200" b="0" i="0" u="none" strike="noStrike" cap="none">
                <a:solidFill>
                  <a:srgbClr val="000000"/>
                </a:solidFill>
                <a:latin typeface="Lato"/>
                <a:ea typeface="Lato"/>
                <a:cs typeface="Lato"/>
                <a:sym typeface="Lato"/>
              </a:defRPr>
            </a:lvl3pPr>
            <a:lvl4pPr marL="1371600" marR="0" lvl="3" indent="0" algn="l" rtl="0">
              <a:lnSpc>
                <a:spcPct val="100000"/>
              </a:lnSpc>
              <a:spcBef>
                <a:spcPts val="0"/>
              </a:spcBef>
              <a:spcAft>
                <a:spcPts val="0"/>
              </a:spcAft>
              <a:buClr>
                <a:srgbClr val="000000"/>
              </a:buClr>
              <a:buSzPct val="100000"/>
              <a:buFont typeface="Lato"/>
              <a:buNone/>
              <a:defRPr sz="1200" b="0" i="0" u="none" strike="noStrike" cap="none">
                <a:solidFill>
                  <a:srgbClr val="000000"/>
                </a:solidFill>
                <a:latin typeface="Lato"/>
                <a:ea typeface="Lato"/>
                <a:cs typeface="Lato"/>
                <a:sym typeface="Lato"/>
              </a:defRPr>
            </a:lvl4pPr>
            <a:lvl5pPr marL="1828800" marR="0" lvl="4" indent="0" algn="l" rtl="0">
              <a:lnSpc>
                <a:spcPct val="100000"/>
              </a:lnSpc>
              <a:spcBef>
                <a:spcPts val="0"/>
              </a:spcBef>
              <a:spcAft>
                <a:spcPts val="0"/>
              </a:spcAft>
              <a:buClr>
                <a:srgbClr val="000000"/>
              </a:buClr>
              <a:buSzPct val="100000"/>
              <a:buFont typeface="Lato"/>
              <a:buNone/>
              <a:defRPr sz="1200" b="0" i="0" u="none" strike="noStrike" cap="none">
                <a:solidFill>
                  <a:srgbClr val="000000"/>
                </a:solidFill>
                <a:latin typeface="Lato"/>
                <a:ea typeface="Lato"/>
                <a:cs typeface="Lato"/>
                <a:sym typeface="Lato"/>
              </a:defRPr>
            </a:lvl5pPr>
            <a:lvl6pPr marL="2286000" marR="0" lvl="5" indent="0" algn="l" rtl="0">
              <a:lnSpc>
                <a:spcPct val="100000"/>
              </a:lnSpc>
              <a:spcBef>
                <a:spcPts val="0"/>
              </a:spcBef>
              <a:spcAft>
                <a:spcPts val="0"/>
              </a:spcAft>
              <a:buClr>
                <a:srgbClr val="000000"/>
              </a:buClr>
              <a:buSzPct val="100000"/>
              <a:buFont typeface="Lato"/>
              <a:buNone/>
              <a:defRPr sz="1200" b="0" i="0" u="none" strike="noStrike" cap="none">
                <a:solidFill>
                  <a:srgbClr val="000000"/>
                </a:solidFill>
                <a:latin typeface="Lato"/>
                <a:ea typeface="Lato"/>
                <a:cs typeface="Lato"/>
                <a:sym typeface="Lato"/>
              </a:defRPr>
            </a:lvl6pPr>
            <a:lvl7pPr marL="2743200" marR="0" lvl="6" indent="0" algn="l" rtl="0">
              <a:lnSpc>
                <a:spcPct val="100000"/>
              </a:lnSpc>
              <a:spcBef>
                <a:spcPts val="0"/>
              </a:spcBef>
              <a:spcAft>
                <a:spcPts val="0"/>
              </a:spcAft>
              <a:buClr>
                <a:srgbClr val="000000"/>
              </a:buClr>
              <a:buSzPct val="100000"/>
              <a:buFont typeface="Lato"/>
              <a:buNone/>
              <a:defRPr sz="1200" b="0" i="0" u="none" strike="noStrike" cap="none">
                <a:solidFill>
                  <a:srgbClr val="000000"/>
                </a:solidFill>
                <a:latin typeface="Lato"/>
                <a:ea typeface="Lato"/>
                <a:cs typeface="Lato"/>
                <a:sym typeface="Lato"/>
              </a:defRPr>
            </a:lvl7pPr>
            <a:lvl8pPr marL="3200400" marR="0" lvl="7" indent="0" algn="l" rtl="0">
              <a:lnSpc>
                <a:spcPct val="100000"/>
              </a:lnSpc>
              <a:spcBef>
                <a:spcPts val="0"/>
              </a:spcBef>
              <a:spcAft>
                <a:spcPts val="0"/>
              </a:spcAft>
              <a:buClr>
                <a:srgbClr val="000000"/>
              </a:buClr>
              <a:buSzPct val="100000"/>
              <a:buFont typeface="Lato"/>
              <a:buNone/>
              <a:defRPr sz="1200" b="0" i="0" u="none" strike="noStrike" cap="none">
                <a:solidFill>
                  <a:srgbClr val="000000"/>
                </a:solidFill>
                <a:latin typeface="Lato"/>
                <a:ea typeface="Lato"/>
                <a:cs typeface="Lato"/>
                <a:sym typeface="Lato"/>
              </a:defRPr>
            </a:lvl8pPr>
            <a:lvl9pPr marL="3657600" marR="0" lvl="8" indent="0" algn="l" rtl="0">
              <a:lnSpc>
                <a:spcPct val="100000"/>
              </a:lnSpc>
              <a:spcBef>
                <a:spcPts val="0"/>
              </a:spcBef>
              <a:spcAft>
                <a:spcPts val="0"/>
              </a:spcAft>
              <a:buClr>
                <a:srgbClr val="000000"/>
              </a:buClr>
              <a:buSzPct val="100000"/>
              <a:buFont typeface="Lato"/>
              <a:buNone/>
              <a:defRPr sz="1200" b="0" i="0" u="none" strike="noStrike" cap="none">
                <a:solidFill>
                  <a:srgbClr val="000000"/>
                </a:solidFill>
                <a:latin typeface="Lato"/>
                <a:ea typeface="Lato"/>
                <a:cs typeface="Lato"/>
                <a:sym typeface="Lato"/>
              </a:defRPr>
            </a:lvl9pPr>
          </a:lstStyle>
          <a:p>
            <a:endParaRPr/>
          </a:p>
        </p:txBody>
      </p:sp>
      <p:sp>
        <p:nvSpPr>
          <p:cNvPr id="98" name="Shape 98"/>
          <p:cNvSpPr txBox="1">
            <a:spLocks noGrp="1"/>
          </p:cNvSpPr>
          <p:nvPr>
            <p:ph type="body" idx="2"/>
          </p:nvPr>
        </p:nvSpPr>
        <p:spPr>
          <a:xfrm>
            <a:off x="4219447" y="1200150"/>
            <a:ext cx="4415700" cy="3725700"/>
          </a:xfrm>
          <a:prstGeom prst="rect">
            <a:avLst/>
          </a:prstGeom>
          <a:noFill/>
          <a:ln>
            <a:noFill/>
          </a:ln>
        </p:spPr>
        <p:txBody>
          <a:bodyPr lIns="68575" tIns="68575" rIns="68575" bIns="68575" anchor="t" anchorCtr="0"/>
          <a:lstStyle>
            <a:lvl1pPr marL="0" marR="0" lvl="0" indent="114300" algn="l" rtl="0">
              <a:lnSpc>
                <a:spcPct val="100000"/>
              </a:lnSpc>
              <a:spcBef>
                <a:spcPts val="0"/>
              </a:spcBef>
              <a:spcAft>
                <a:spcPts val="0"/>
              </a:spcAft>
              <a:buClr>
                <a:srgbClr val="000000"/>
              </a:buClr>
              <a:buSzPct val="100000"/>
              <a:buFont typeface="Lato"/>
              <a:buChar char="▷"/>
              <a:defRPr sz="1200" b="0" i="0" u="none" strike="noStrike" cap="none">
                <a:solidFill>
                  <a:srgbClr val="000000"/>
                </a:solidFill>
                <a:latin typeface="Lato"/>
                <a:ea typeface="Lato"/>
                <a:cs typeface="Lato"/>
                <a:sym typeface="Lato"/>
              </a:defRPr>
            </a:lvl1pPr>
            <a:lvl2pPr marL="457200" marR="0" lvl="1" indent="0" algn="l" rtl="0">
              <a:lnSpc>
                <a:spcPct val="100000"/>
              </a:lnSpc>
              <a:spcBef>
                <a:spcPts val="0"/>
              </a:spcBef>
              <a:spcAft>
                <a:spcPts val="0"/>
              </a:spcAft>
              <a:buClr>
                <a:srgbClr val="000000"/>
              </a:buClr>
              <a:buSzPct val="100000"/>
              <a:buFont typeface="Lato"/>
              <a:buNone/>
              <a:defRPr sz="1200" b="0" i="0" u="none" strike="noStrike" cap="none">
                <a:solidFill>
                  <a:srgbClr val="000000"/>
                </a:solidFill>
                <a:latin typeface="Lato"/>
                <a:ea typeface="Lato"/>
                <a:cs typeface="Lato"/>
                <a:sym typeface="Lato"/>
              </a:defRPr>
            </a:lvl2pPr>
            <a:lvl3pPr marL="914400" marR="0" lvl="2" indent="0" algn="l" rtl="0">
              <a:lnSpc>
                <a:spcPct val="100000"/>
              </a:lnSpc>
              <a:spcBef>
                <a:spcPts val="0"/>
              </a:spcBef>
              <a:spcAft>
                <a:spcPts val="0"/>
              </a:spcAft>
              <a:buClr>
                <a:srgbClr val="000000"/>
              </a:buClr>
              <a:buSzPct val="100000"/>
              <a:buFont typeface="Lato"/>
              <a:buNone/>
              <a:defRPr sz="1200" b="0" i="0" u="none" strike="noStrike" cap="none">
                <a:solidFill>
                  <a:srgbClr val="000000"/>
                </a:solidFill>
                <a:latin typeface="Lato"/>
                <a:ea typeface="Lato"/>
                <a:cs typeface="Lato"/>
                <a:sym typeface="Lato"/>
              </a:defRPr>
            </a:lvl3pPr>
            <a:lvl4pPr marL="1371600" marR="0" lvl="3" indent="0" algn="l" rtl="0">
              <a:lnSpc>
                <a:spcPct val="100000"/>
              </a:lnSpc>
              <a:spcBef>
                <a:spcPts val="0"/>
              </a:spcBef>
              <a:spcAft>
                <a:spcPts val="0"/>
              </a:spcAft>
              <a:buClr>
                <a:srgbClr val="000000"/>
              </a:buClr>
              <a:buSzPct val="100000"/>
              <a:buFont typeface="Lato"/>
              <a:buNone/>
              <a:defRPr sz="1200" b="0" i="0" u="none" strike="noStrike" cap="none">
                <a:solidFill>
                  <a:srgbClr val="000000"/>
                </a:solidFill>
                <a:latin typeface="Lato"/>
                <a:ea typeface="Lato"/>
                <a:cs typeface="Lato"/>
                <a:sym typeface="Lato"/>
              </a:defRPr>
            </a:lvl4pPr>
            <a:lvl5pPr marL="1828800" marR="0" lvl="4" indent="0" algn="l" rtl="0">
              <a:lnSpc>
                <a:spcPct val="100000"/>
              </a:lnSpc>
              <a:spcBef>
                <a:spcPts val="0"/>
              </a:spcBef>
              <a:spcAft>
                <a:spcPts val="0"/>
              </a:spcAft>
              <a:buClr>
                <a:srgbClr val="000000"/>
              </a:buClr>
              <a:buSzPct val="100000"/>
              <a:buFont typeface="Lato"/>
              <a:buNone/>
              <a:defRPr sz="1200" b="0" i="0" u="none" strike="noStrike" cap="none">
                <a:solidFill>
                  <a:srgbClr val="000000"/>
                </a:solidFill>
                <a:latin typeface="Lato"/>
                <a:ea typeface="Lato"/>
                <a:cs typeface="Lato"/>
                <a:sym typeface="Lato"/>
              </a:defRPr>
            </a:lvl5pPr>
            <a:lvl6pPr marL="2286000" marR="0" lvl="5" indent="0" algn="l" rtl="0">
              <a:lnSpc>
                <a:spcPct val="100000"/>
              </a:lnSpc>
              <a:spcBef>
                <a:spcPts val="0"/>
              </a:spcBef>
              <a:spcAft>
                <a:spcPts val="0"/>
              </a:spcAft>
              <a:buClr>
                <a:srgbClr val="000000"/>
              </a:buClr>
              <a:buSzPct val="100000"/>
              <a:buFont typeface="Lato"/>
              <a:buNone/>
              <a:defRPr sz="1200" b="0" i="0" u="none" strike="noStrike" cap="none">
                <a:solidFill>
                  <a:srgbClr val="000000"/>
                </a:solidFill>
                <a:latin typeface="Lato"/>
                <a:ea typeface="Lato"/>
                <a:cs typeface="Lato"/>
                <a:sym typeface="Lato"/>
              </a:defRPr>
            </a:lvl6pPr>
            <a:lvl7pPr marL="2743200" marR="0" lvl="6" indent="0" algn="l" rtl="0">
              <a:lnSpc>
                <a:spcPct val="100000"/>
              </a:lnSpc>
              <a:spcBef>
                <a:spcPts val="0"/>
              </a:spcBef>
              <a:spcAft>
                <a:spcPts val="0"/>
              </a:spcAft>
              <a:buClr>
                <a:srgbClr val="000000"/>
              </a:buClr>
              <a:buSzPct val="100000"/>
              <a:buFont typeface="Lato"/>
              <a:buNone/>
              <a:defRPr sz="1200" b="0" i="0" u="none" strike="noStrike" cap="none">
                <a:solidFill>
                  <a:srgbClr val="000000"/>
                </a:solidFill>
                <a:latin typeface="Lato"/>
                <a:ea typeface="Lato"/>
                <a:cs typeface="Lato"/>
                <a:sym typeface="Lato"/>
              </a:defRPr>
            </a:lvl7pPr>
            <a:lvl8pPr marL="3200400" marR="0" lvl="7" indent="0" algn="l" rtl="0">
              <a:lnSpc>
                <a:spcPct val="100000"/>
              </a:lnSpc>
              <a:spcBef>
                <a:spcPts val="0"/>
              </a:spcBef>
              <a:spcAft>
                <a:spcPts val="0"/>
              </a:spcAft>
              <a:buClr>
                <a:srgbClr val="000000"/>
              </a:buClr>
              <a:buSzPct val="100000"/>
              <a:buFont typeface="Lato"/>
              <a:buNone/>
              <a:defRPr sz="1200" b="0" i="0" u="none" strike="noStrike" cap="none">
                <a:solidFill>
                  <a:srgbClr val="000000"/>
                </a:solidFill>
                <a:latin typeface="Lato"/>
                <a:ea typeface="Lato"/>
                <a:cs typeface="Lato"/>
                <a:sym typeface="Lato"/>
              </a:defRPr>
            </a:lvl8pPr>
            <a:lvl9pPr marL="3657600" marR="0" lvl="8" indent="0" algn="l" rtl="0">
              <a:lnSpc>
                <a:spcPct val="100000"/>
              </a:lnSpc>
              <a:spcBef>
                <a:spcPts val="0"/>
              </a:spcBef>
              <a:spcAft>
                <a:spcPts val="0"/>
              </a:spcAft>
              <a:buClr>
                <a:srgbClr val="000000"/>
              </a:buClr>
              <a:buSzPct val="100000"/>
              <a:buFont typeface="Lato"/>
              <a:buNone/>
              <a:defRPr sz="1200" b="0" i="0" u="none" strike="noStrike" cap="none">
                <a:solidFill>
                  <a:srgbClr val="000000"/>
                </a:solidFill>
                <a:latin typeface="Lato"/>
                <a:ea typeface="Lato"/>
                <a:cs typeface="Lato"/>
                <a:sym typeface="Lato"/>
              </a:defRPr>
            </a:lvl9pPr>
          </a:lstStyle>
          <a:p>
            <a:endParaRPr/>
          </a:p>
        </p:txBody>
      </p:sp>
      <p:sp>
        <p:nvSpPr>
          <p:cNvPr id="99" name="Shape 99"/>
          <p:cNvSpPr/>
          <p:nvPr/>
        </p:nvSpPr>
        <p:spPr>
          <a:xfrm>
            <a:off x="7356365" y="5066325"/>
            <a:ext cx="893700" cy="77100"/>
          </a:xfrm>
          <a:prstGeom prst="rect">
            <a:avLst/>
          </a:prstGeom>
          <a:solidFill>
            <a:srgbClr val="FF9715"/>
          </a:soli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100" name="Shape 100"/>
          <p:cNvSpPr/>
          <p:nvPr/>
        </p:nvSpPr>
        <p:spPr>
          <a:xfrm>
            <a:off x="8250310" y="5066325"/>
            <a:ext cx="893700" cy="77100"/>
          </a:xfrm>
          <a:prstGeom prst="rect">
            <a:avLst/>
          </a:prstGeom>
          <a:solidFill>
            <a:srgbClr val="F20253"/>
          </a:soli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101" name="Shape 101"/>
          <p:cNvSpPr/>
          <p:nvPr/>
        </p:nvSpPr>
        <p:spPr>
          <a:xfrm>
            <a:off x="0" y="5066325"/>
            <a:ext cx="893700" cy="77100"/>
          </a:xfrm>
          <a:prstGeom prst="rect">
            <a:avLst/>
          </a:prstGeom>
          <a:solidFill>
            <a:srgbClr val="7ECEFD"/>
          </a:soli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102" name="Shape 102"/>
          <p:cNvSpPr/>
          <p:nvPr/>
        </p:nvSpPr>
        <p:spPr>
          <a:xfrm>
            <a:off x="893708" y="5066325"/>
            <a:ext cx="6462600" cy="77100"/>
          </a:xfrm>
          <a:prstGeom prst="rect">
            <a:avLst/>
          </a:prstGeom>
          <a:solidFill>
            <a:srgbClr val="2185C5"/>
          </a:soli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103" name="Shape 103"/>
          <p:cNvSpPr txBox="1">
            <a:spLocks noGrp="1"/>
          </p:cNvSpPr>
          <p:nvPr>
            <p:ph type="sldNum" idx="12"/>
          </p:nvPr>
        </p:nvSpPr>
        <p:spPr>
          <a:xfrm>
            <a:off x="8556783" y="4749850"/>
            <a:ext cx="548700" cy="393600"/>
          </a:xfrm>
          <a:prstGeom prst="rect">
            <a:avLst/>
          </a:prstGeom>
        </p:spPr>
        <p:txBody>
          <a:bodyPr lIns="68575" tIns="34275" rIns="68575" bIns="34275" anchor="ctr" anchorCtr="0">
            <a:noAutofit/>
          </a:bodyPr>
          <a:lstStyle/>
          <a:p>
            <a:pPr lvl="0" rtl="0">
              <a:spcBef>
                <a:spcPts val="0"/>
              </a:spcBef>
              <a:buNone/>
            </a:pPr>
            <a:fld id="{00000000-1234-1234-1234-123412341234}" type="slidenum">
              <a:rPr lang="en">
                <a:solidFill>
                  <a:srgbClr val="000000"/>
                </a:solidFill>
              </a:rPr>
              <a:t>‹#›</a:t>
            </a:fld>
            <a:endParaRPr lang="en">
              <a:solidFill>
                <a:srgbClr val="000000"/>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104"/>
        <p:cNvGrpSpPr/>
        <p:nvPr/>
      </p:nvGrpSpPr>
      <p:grpSpPr>
        <a:xfrm>
          <a:off x="0" y="0"/>
          <a:ext cx="0" cy="0"/>
          <a:chOff x="0" y="0"/>
          <a:chExt cx="0" cy="0"/>
        </a:xfrm>
      </p:grpSpPr>
      <p:sp>
        <p:nvSpPr>
          <p:cNvPr id="105" name="Shape 105"/>
          <p:cNvSpPr txBox="1">
            <a:spLocks noGrp="1"/>
          </p:cNvSpPr>
          <p:nvPr>
            <p:ph type="title"/>
          </p:nvPr>
        </p:nvSpPr>
        <p:spPr>
          <a:xfrm>
            <a:off x="286500" y="206000"/>
            <a:ext cx="8514300" cy="857400"/>
          </a:xfrm>
          <a:prstGeom prst="rect">
            <a:avLst/>
          </a:prstGeom>
          <a:noFill/>
          <a:ln>
            <a:noFill/>
          </a:ln>
        </p:spPr>
        <p:txBody>
          <a:bodyPr lIns="68575" tIns="68575" rIns="68575" bIns="68575" anchor="b" anchorCtr="0"/>
          <a:lstStyle>
            <a:lvl1pPr marL="0" marR="0" lvl="0" indent="0" rtl="0">
              <a:lnSpc>
                <a:spcPct val="100000"/>
              </a:lnSpc>
              <a:spcBef>
                <a:spcPts val="0"/>
              </a:spcBef>
              <a:spcAft>
                <a:spcPts val="0"/>
              </a:spcAft>
              <a:buClr>
                <a:srgbClr val="3C78D8"/>
              </a:buClr>
              <a:buFont typeface="Raleway"/>
              <a:buNone/>
              <a:defRPr sz="3600" b="1" i="0" u="none" strike="noStrike" cap="none">
                <a:solidFill>
                  <a:srgbClr val="3C78D8"/>
                </a:solidFill>
                <a:latin typeface="Raleway"/>
                <a:ea typeface="Raleway"/>
                <a:cs typeface="Raleway"/>
                <a:sym typeface="Raleway"/>
              </a:defRPr>
            </a:lvl1pPr>
            <a:lvl2pPr lvl="1" indent="0" rtl="0">
              <a:spcBef>
                <a:spcPts val="0"/>
              </a:spcBef>
              <a:buClr>
                <a:srgbClr val="97ABBC"/>
              </a:buClr>
              <a:buFont typeface="Raleway"/>
              <a:buNone/>
              <a:defRPr sz="3600">
                <a:solidFill>
                  <a:srgbClr val="97ABBC"/>
                </a:solidFill>
                <a:latin typeface="Raleway"/>
                <a:ea typeface="Raleway"/>
                <a:cs typeface="Raleway"/>
                <a:sym typeface="Raleway"/>
              </a:defRPr>
            </a:lvl2pPr>
            <a:lvl3pPr lvl="2" indent="0" rtl="0">
              <a:spcBef>
                <a:spcPts val="0"/>
              </a:spcBef>
              <a:buClr>
                <a:srgbClr val="97ABBC"/>
              </a:buClr>
              <a:buFont typeface="Raleway"/>
              <a:buNone/>
              <a:defRPr sz="3600">
                <a:solidFill>
                  <a:srgbClr val="97ABBC"/>
                </a:solidFill>
                <a:latin typeface="Raleway"/>
                <a:ea typeface="Raleway"/>
                <a:cs typeface="Raleway"/>
                <a:sym typeface="Raleway"/>
              </a:defRPr>
            </a:lvl3pPr>
            <a:lvl4pPr lvl="3" indent="0" rtl="0">
              <a:spcBef>
                <a:spcPts val="0"/>
              </a:spcBef>
              <a:buClr>
                <a:srgbClr val="97ABBC"/>
              </a:buClr>
              <a:buFont typeface="Raleway"/>
              <a:buNone/>
              <a:defRPr sz="3600">
                <a:solidFill>
                  <a:srgbClr val="97ABBC"/>
                </a:solidFill>
                <a:latin typeface="Raleway"/>
                <a:ea typeface="Raleway"/>
                <a:cs typeface="Raleway"/>
                <a:sym typeface="Raleway"/>
              </a:defRPr>
            </a:lvl4pPr>
            <a:lvl5pPr lvl="4" indent="0" rtl="0">
              <a:spcBef>
                <a:spcPts val="0"/>
              </a:spcBef>
              <a:buClr>
                <a:srgbClr val="97ABBC"/>
              </a:buClr>
              <a:buFont typeface="Raleway"/>
              <a:buNone/>
              <a:defRPr sz="3600">
                <a:solidFill>
                  <a:srgbClr val="97ABBC"/>
                </a:solidFill>
                <a:latin typeface="Raleway"/>
                <a:ea typeface="Raleway"/>
                <a:cs typeface="Raleway"/>
                <a:sym typeface="Raleway"/>
              </a:defRPr>
            </a:lvl5pPr>
            <a:lvl6pPr lvl="5" indent="0" rtl="0">
              <a:spcBef>
                <a:spcPts val="0"/>
              </a:spcBef>
              <a:buClr>
                <a:srgbClr val="97ABBC"/>
              </a:buClr>
              <a:buFont typeface="Raleway"/>
              <a:buNone/>
              <a:defRPr sz="3600">
                <a:solidFill>
                  <a:srgbClr val="97ABBC"/>
                </a:solidFill>
                <a:latin typeface="Raleway"/>
                <a:ea typeface="Raleway"/>
                <a:cs typeface="Raleway"/>
                <a:sym typeface="Raleway"/>
              </a:defRPr>
            </a:lvl6pPr>
            <a:lvl7pPr lvl="6" indent="0" rtl="0">
              <a:spcBef>
                <a:spcPts val="0"/>
              </a:spcBef>
              <a:buClr>
                <a:srgbClr val="97ABBC"/>
              </a:buClr>
              <a:buFont typeface="Raleway"/>
              <a:buNone/>
              <a:defRPr sz="3600">
                <a:solidFill>
                  <a:srgbClr val="97ABBC"/>
                </a:solidFill>
                <a:latin typeface="Raleway"/>
                <a:ea typeface="Raleway"/>
                <a:cs typeface="Raleway"/>
                <a:sym typeface="Raleway"/>
              </a:defRPr>
            </a:lvl7pPr>
            <a:lvl8pPr lvl="7" indent="0" rtl="0">
              <a:spcBef>
                <a:spcPts val="0"/>
              </a:spcBef>
              <a:buClr>
                <a:srgbClr val="97ABBC"/>
              </a:buClr>
              <a:buFont typeface="Raleway"/>
              <a:buNone/>
              <a:defRPr sz="3600">
                <a:solidFill>
                  <a:srgbClr val="97ABBC"/>
                </a:solidFill>
                <a:latin typeface="Raleway"/>
                <a:ea typeface="Raleway"/>
                <a:cs typeface="Raleway"/>
                <a:sym typeface="Raleway"/>
              </a:defRPr>
            </a:lvl8pPr>
            <a:lvl9pPr lvl="8" indent="0" rtl="0">
              <a:spcBef>
                <a:spcPts val="0"/>
              </a:spcBef>
              <a:buClr>
                <a:srgbClr val="97ABBC"/>
              </a:buClr>
              <a:buFont typeface="Raleway"/>
              <a:buNone/>
              <a:defRPr sz="3600">
                <a:solidFill>
                  <a:srgbClr val="97ABBC"/>
                </a:solidFill>
                <a:latin typeface="Raleway"/>
                <a:ea typeface="Raleway"/>
                <a:cs typeface="Raleway"/>
                <a:sym typeface="Raleway"/>
              </a:defRPr>
            </a:lvl9pPr>
          </a:lstStyle>
          <a:p>
            <a:endParaRPr/>
          </a:p>
        </p:txBody>
      </p:sp>
      <p:sp>
        <p:nvSpPr>
          <p:cNvPr id="106" name="Shape 106"/>
          <p:cNvSpPr/>
          <p:nvPr/>
        </p:nvSpPr>
        <p:spPr>
          <a:xfrm>
            <a:off x="7356365" y="5066325"/>
            <a:ext cx="893700" cy="77100"/>
          </a:xfrm>
          <a:prstGeom prst="rect">
            <a:avLst/>
          </a:prstGeom>
          <a:solidFill>
            <a:srgbClr val="FF9715"/>
          </a:soli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107" name="Shape 107"/>
          <p:cNvSpPr/>
          <p:nvPr/>
        </p:nvSpPr>
        <p:spPr>
          <a:xfrm>
            <a:off x="8250310" y="5066325"/>
            <a:ext cx="893700" cy="77100"/>
          </a:xfrm>
          <a:prstGeom prst="rect">
            <a:avLst/>
          </a:prstGeom>
          <a:solidFill>
            <a:srgbClr val="F20253"/>
          </a:soli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108" name="Shape 108"/>
          <p:cNvSpPr/>
          <p:nvPr/>
        </p:nvSpPr>
        <p:spPr>
          <a:xfrm>
            <a:off x="0" y="5066325"/>
            <a:ext cx="893700" cy="77100"/>
          </a:xfrm>
          <a:prstGeom prst="rect">
            <a:avLst/>
          </a:prstGeom>
          <a:solidFill>
            <a:srgbClr val="7ECEFD"/>
          </a:soli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109" name="Shape 109"/>
          <p:cNvSpPr/>
          <p:nvPr/>
        </p:nvSpPr>
        <p:spPr>
          <a:xfrm>
            <a:off x="893708" y="5066325"/>
            <a:ext cx="6462600" cy="77100"/>
          </a:xfrm>
          <a:prstGeom prst="rect">
            <a:avLst/>
          </a:prstGeom>
          <a:solidFill>
            <a:srgbClr val="2185C5"/>
          </a:soli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110" name="Shape 110"/>
          <p:cNvSpPr txBox="1">
            <a:spLocks noGrp="1"/>
          </p:cNvSpPr>
          <p:nvPr>
            <p:ph type="sldNum" idx="12"/>
          </p:nvPr>
        </p:nvSpPr>
        <p:spPr>
          <a:xfrm>
            <a:off x="8556783" y="4749850"/>
            <a:ext cx="548700" cy="393600"/>
          </a:xfrm>
          <a:prstGeom prst="rect">
            <a:avLst/>
          </a:prstGeom>
        </p:spPr>
        <p:txBody>
          <a:bodyPr lIns="68575" tIns="34275" rIns="68575" bIns="34275" anchor="ctr" anchorCtr="0">
            <a:noAutofit/>
          </a:bodyPr>
          <a:lstStyle/>
          <a:p>
            <a:pPr lvl="0" rtl="0">
              <a:spcBef>
                <a:spcPts val="0"/>
              </a:spcBef>
              <a:buNone/>
            </a:pPr>
            <a:fld id="{00000000-1234-1234-1234-123412341234}" type="slidenum">
              <a:rPr lang="en"/>
              <a:t>‹#›</a:t>
            </a:fld>
            <a:endParaRPr lang="en"/>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 1 column">
    <p:spTree>
      <p:nvGrpSpPr>
        <p:cNvPr id="1" name="Shape 111"/>
        <p:cNvGrpSpPr/>
        <p:nvPr/>
      </p:nvGrpSpPr>
      <p:grpSpPr>
        <a:xfrm>
          <a:off x="0" y="0"/>
          <a:ext cx="0" cy="0"/>
          <a:chOff x="0" y="0"/>
          <a:chExt cx="0" cy="0"/>
        </a:xfrm>
      </p:grpSpPr>
      <p:sp>
        <p:nvSpPr>
          <p:cNvPr id="112" name="Shape 112"/>
          <p:cNvSpPr txBox="1">
            <a:spLocks noGrp="1"/>
          </p:cNvSpPr>
          <p:nvPr>
            <p:ph type="title"/>
          </p:nvPr>
        </p:nvSpPr>
        <p:spPr>
          <a:xfrm>
            <a:off x="340225" y="206000"/>
            <a:ext cx="8465100" cy="857400"/>
          </a:xfrm>
          <a:prstGeom prst="rect">
            <a:avLst/>
          </a:prstGeom>
          <a:noFill/>
          <a:ln>
            <a:noFill/>
          </a:ln>
        </p:spPr>
        <p:txBody>
          <a:bodyPr lIns="68575" tIns="68575" rIns="68575" bIns="68575" anchor="b" anchorCtr="0"/>
          <a:lstStyle>
            <a:lvl1pPr marL="0" marR="0" lvl="0" indent="0" algn="ctr" rtl="0">
              <a:lnSpc>
                <a:spcPct val="100000"/>
              </a:lnSpc>
              <a:spcBef>
                <a:spcPts val="0"/>
              </a:spcBef>
              <a:spcAft>
                <a:spcPts val="0"/>
              </a:spcAft>
              <a:buClr>
                <a:srgbClr val="3C78D8"/>
              </a:buClr>
              <a:buFont typeface="Raleway"/>
              <a:buNone/>
              <a:defRPr sz="3600" b="1" i="0" u="none" strike="noStrike" cap="none">
                <a:solidFill>
                  <a:srgbClr val="3C78D8"/>
                </a:solidFill>
                <a:latin typeface="Raleway"/>
                <a:ea typeface="Raleway"/>
                <a:cs typeface="Raleway"/>
                <a:sym typeface="Raleway"/>
              </a:defRPr>
            </a:lvl1pPr>
            <a:lvl2pPr lvl="1" indent="0" rtl="0">
              <a:spcBef>
                <a:spcPts val="0"/>
              </a:spcBef>
              <a:buClr>
                <a:srgbClr val="97ABBC"/>
              </a:buClr>
              <a:buFont typeface="Raleway"/>
              <a:buNone/>
              <a:defRPr sz="3600">
                <a:solidFill>
                  <a:srgbClr val="97ABBC"/>
                </a:solidFill>
                <a:latin typeface="Raleway"/>
                <a:ea typeface="Raleway"/>
                <a:cs typeface="Raleway"/>
                <a:sym typeface="Raleway"/>
              </a:defRPr>
            </a:lvl2pPr>
            <a:lvl3pPr lvl="2" indent="0" rtl="0">
              <a:spcBef>
                <a:spcPts val="0"/>
              </a:spcBef>
              <a:buClr>
                <a:srgbClr val="97ABBC"/>
              </a:buClr>
              <a:buFont typeface="Raleway"/>
              <a:buNone/>
              <a:defRPr sz="3600">
                <a:solidFill>
                  <a:srgbClr val="97ABBC"/>
                </a:solidFill>
                <a:latin typeface="Raleway"/>
                <a:ea typeface="Raleway"/>
                <a:cs typeface="Raleway"/>
                <a:sym typeface="Raleway"/>
              </a:defRPr>
            </a:lvl3pPr>
            <a:lvl4pPr lvl="3" indent="0" rtl="0">
              <a:spcBef>
                <a:spcPts val="0"/>
              </a:spcBef>
              <a:buClr>
                <a:srgbClr val="97ABBC"/>
              </a:buClr>
              <a:buFont typeface="Raleway"/>
              <a:buNone/>
              <a:defRPr sz="3600">
                <a:solidFill>
                  <a:srgbClr val="97ABBC"/>
                </a:solidFill>
                <a:latin typeface="Raleway"/>
                <a:ea typeface="Raleway"/>
                <a:cs typeface="Raleway"/>
                <a:sym typeface="Raleway"/>
              </a:defRPr>
            </a:lvl4pPr>
            <a:lvl5pPr lvl="4" indent="0" rtl="0">
              <a:spcBef>
                <a:spcPts val="0"/>
              </a:spcBef>
              <a:buClr>
                <a:srgbClr val="97ABBC"/>
              </a:buClr>
              <a:buFont typeface="Raleway"/>
              <a:buNone/>
              <a:defRPr sz="3600">
                <a:solidFill>
                  <a:srgbClr val="97ABBC"/>
                </a:solidFill>
                <a:latin typeface="Raleway"/>
                <a:ea typeface="Raleway"/>
                <a:cs typeface="Raleway"/>
                <a:sym typeface="Raleway"/>
              </a:defRPr>
            </a:lvl5pPr>
            <a:lvl6pPr lvl="5" indent="0" rtl="0">
              <a:spcBef>
                <a:spcPts val="0"/>
              </a:spcBef>
              <a:buClr>
                <a:srgbClr val="97ABBC"/>
              </a:buClr>
              <a:buFont typeface="Raleway"/>
              <a:buNone/>
              <a:defRPr sz="3600">
                <a:solidFill>
                  <a:srgbClr val="97ABBC"/>
                </a:solidFill>
                <a:latin typeface="Raleway"/>
                <a:ea typeface="Raleway"/>
                <a:cs typeface="Raleway"/>
                <a:sym typeface="Raleway"/>
              </a:defRPr>
            </a:lvl6pPr>
            <a:lvl7pPr lvl="6" indent="0" rtl="0">
              <a:spcBef>
                <a:spcPts val="0"/>
              </a:spcBef>
              <a:buClr>
                <a:srgbClr val="97ABBC"/>
              </a:buClr>
              <a:buFont typeface="Raleway"/>
              <a:buNone/>
              <a:defRPr sz="3600">
                <a:solidFill>
                  <a:srgbClr val="97ABBC"/>
                </a:solidFill>
                <a:latin typeface="Raleway"/>
                <a:ea typeface="Raleway"/>
                <a:cs typeface="Raleway"/>
                <a:sym typeface="Raleway"/>
              </a:defRPr>
            </a:lvl7pPr>
            <a:lvl8pPr lvl="7" indent="0" rtl="0">
              <a:spcBef>
                <a:spcPts val="0"/>
              </a:spcBef>
              <a:buClr>
                <a:srgbClr val="97ABBC"/>
              </a:buClr>
              <a:buFont typeface="Raleway"/>
              <a:buNone/>
              <a:defRPr sz="3600">
                <a:solidFill>
                  <a:srgbClr val="97ABBC"/>
                </a:solidFill>
                <a:latin typeface="Raleway"/>
                <a:ea typeface="Raleway"/>
                <a:cs typeface="Raleway"/>
                <a:sym typeface="Raleway"/>
              </a:defRPr>
            </a:lvl8pPr>
            <a:lvl9pPr lvl="8" indent="0" rtl="0">
              <a:spcBef>
                <a:spcPts val="0"/>
              </a:spcBef>
              <a:buClr>
                <a:srgbClr val="97ABBC"/>
              </a:buClr>
              <a:buFont typeface="Raleway"/>
              <a:buNone/>
              <a:defRPr sz="3600">
                <a:solidFill>
                  <a:srgbClr val="97ABBC"/>
                </a:solidFill>
                <a:latin typeface="Raleway"/>
                <a:ea typeface="Raleway"/>
                <a:cs typeface="Raleway"/>
                <a:sym typeface="Raleway"/>
              </a:defRPr>
            </a:lvl9pPr>
          </a:lstStyle>
          <a:p>
            <a:endParaRPr/>
          </a:p>
        </p:txBody>
      </p:sp>
      <p:sp>
        <p:nvSpPr>
          <p:cNvPr id="113" name="Shape 113"/>
          <p:cNvSpPr txBox="1">
            <a:spLocks noGrp="1"/>
          </p:cNvSpPr>
          <p:nvPr>
            <p:ph type="body" idx="1"/>
          </p:nvPr>
        </p:nvSpPr>
        <p:spPr>
          <a:xfrm>
            <a:off x="340225" y="1373600"/>
            <a:ext cx="7910100" cy="3552300"/>
          </a:xfrm>
          <a:prstGeom prst="rect">
            <a:avLst/>
          </a:prstGeom>
          <a:noFill/>
          <a:ln>
            <a:noFill/>
          </a:ln>
        </p:spPr>
        <p:txBody>
          <a:bodyPr lIns="68575" tIns="68575" rIns="68575" bIns="68575" anchor="t" anchorCtr="0"/>
          <a:lstStyle>
            <a:lvl1pPr marL="0" marR="0" lvl="0" indent="190500" algn="l" rtl="0">
              <a:lnSpc>
                <a:spcPct val="100000"/>
              </a:lnSpc>
              <a:spcBef>
                <a:spcPts val="0"/>
              </a:spcBef>
              <a:spcAft>
                <a:spcPts val="0"/>
              </a:spcAft>
              <a:buClr>
                <a:srgbClr val="000000"/>
              </a:buClr>
              <a:buSzPct val="100000"/>
              <a:buFont typeface="Lato"/>
              <a:buChar char="▷"/>
              <a:defRPr sz="2400" b="0" i="0" u="none" strike="noStrike" cap="none">
                <a:solidFill>
                  <a:srgbClr val="000000"/>
                </a:solidFill>
                <a:latin typeface="Lato"/>
                <a:ea typeface="Lato"/>
                <a:cs typeface="Lato"/>
                <a:sym typeface="Lato"/>
              </a:defRPr>
            </a:lvl1pPr>
            <a:lvl2pPr marL="457200" marR="0" lvl="1" indent="0" algn="l" rtl="0">
              <a:lnSpc>
                <a:spcPct val="100000"/>
              </a:lnSpc>
              <a:spcBef>
                <a:spcPts val="0"/>
              </a:spcBef>
              <a:spcAft>
                <a:spcPts val="0"/>
              </a:spcAft>
              <a:buClr>
                <a:srgbClr val="000000"/>
              </a:buClr>
              <a:buSzPct val="100000"/>
              <a:buFont typeface="Lato"/>
              <a:buNone/>
              <a:defRPr sz="1800" b="0" i="0" u="none" strike="noStrike" cap="none">
                <a:solidFill>
                  <a:srgbClr val="000000"/>
                </a:solidFill>
                <a:latin typeface="Lato"/>
                <a:ea typeface="Lato"/>
                <a:cs typeface="Lato"/>
                <a:sym typeface="Lato"/>
              </a:defRPr>
            </a:lvl2pPr>
            <a:lvl3pPr marL="914400" marR="0" lvl="2" indent="0" algn="l" rtl="0">
              <a:lnSpc>
                <a:spcPct val="100000"/>
              </a:lnSpc>
              <a:spcBef>
                <a:spcPts val="0"/>
              </a:spcBef>
              <a:spcAft>
                <a:spcPts val="0"/>
              </a:spcAft>
              <a:buClr>
                <a:srgbClr val="000000"/>
              </a:buClr>
              <a:buFont typeface="Lato"/>
              <a:buNone/>
              <a:defRPr sz="1400" b="0" i="0" u="none" strike="noStrike" cap="none">
                <a:solidFill>
                  <a:srgbClr val="000000"/>
                </a:solidFill>
                <a:latin typeface="Lato"/>
                <a:ea typeface="Lato"/>
                <a:cs typeface="Lato"/>
                <a:sym typeface="Lato"/>
              </a:defRPr>
            </a:lvl3pPr>
            <a:lvl4pPr marL="1371600" marR="0" lvl="3" indent="0" algn="l" rtl="0">
              <a:lnSpc>
                <a:spcPct val="100000"/>
              </a:lnSpc>
              <a:spcBef>
                <a:spcPts val="0"/>
              </a:spcBef>
              <a:spcAft>
                <a:spcPts val="0"/>
              </a:spcAft>
              <a:buClr>
                <a:srgbClr val="000000"/>
              </a:buClr>
              <a:buFont typeface="Lato"/>
              <a:buNone/>
              <a:defRPr sz="1400" b="0" i="0" u="none" strike="noStrike" cap="none">
                <a:solidFill>
                  <a:srgbClr val="000000"/>
                </a:solidFill>
                <a:latin typeface="Lato"/>
                <a:ea typeface="Lato"/>
                <a:cs typeface="Lato"/>
                <a:sym typeface="Lato"/>
              </a:defRPr>
            </a:lvl4pPr>
            <a:lvl5pPr marL="1828800" marR="0" lvl="4" indent="0" algn="l" rtl="0">
              <a:lnSpc>
                <a:spcPct val="100000"/>
              </a:lnSpc>
              <a:spcBef>
                <a:spcPts val="0"/>
              </a:spcBef>
              <a:spcAft>
                <a:spcPts val="0"/>
              </a:spcAft>
              <a:buClr>
                <a:srgbClr val="000000"/>
              </a:buClr>
              <a:buFont typeface="Lato"/>
              <a:buNone/>
              <a:defRPr sz="1400" b="0" i="0" u="none" strike="noStrike" cap="none">
                <a:solidFill>
                  <a:srgbClr val="000000"/>
                </a:solidFill>
                <a:latin typeface="Lato"/>
                <a:ea typeface="Lato"/>
                <a:cs typeface="Lato"/>
                <a:sym typeface="Lato"/>
              </a:defRPr>
            </a:lvl5pPr>
            <a:lvl6pPr marL="2286000" marR="0" lvl="5" indent="0" algn="l" rtl="0">
              <a:lnSpc>
                <a:spcPct val="100000"/>
              </a:lnSpc>
              <a:spcBef>
                <a:spcPts val="0"/>
              </a:spcBef>
              <a:spcAft>
                <a:spcPts val="0"/>
              </a:spcAft>
              <a:buClr>
                <a:srgbClr val="000000"/>
              </a:buClr>
              <a:buFont typeface="Lato"/>
              <a:buNone/>
              <a:defRPr sz="1400" b="0" i="0" u="none" strike="noStrike" cap="none">
                <a:solidFill>
                  <a:srgbClr val="000000"/>
                </a:solidFill>
                <a:latin typeface="Lato"/>
                <a:ea typeface="Lato"/>
                <a:cs typeface="Lato"/>
                <a:sym typeface="Lato"/>
              </a:defRPr>
            </a:lvl6pPr>
            <a:lvl7pPr marL="2743200" marR="0" lvl="6" indent="0" algn="l" rtl="0">
              <a:lnSpc>
                <a:spcPct val="100000"/>
              </a:lnSpc>
              <a:spcBef>
                <a:spcPts val="0"/>
              </a:spcBef>
              <a:spcAft>
                <a:spcPts val="0"/>
              </a:spcAft>
              <a:buClr>
                <a:srgbClr val="000000"/>
              </a:buClr>
              <a:buFont typeface="Lato"/>
              <a:buNone/>
              <a:defRPr sz="1400" b="0" i="0" u="none" strike="noStrike" cap="none">
                <a:solidFill>
                  <a:srgbClr val="000000"/>
                </a:solidFill>
                <a:latin typeface="Lato"/>
                <a:ea typeface="Lato"/>
                <a:cs typeface="Lato"/>
                <a:sym typeface="Lato"/>
              </a:defRPr>
            </a:lvl7pPr>
            <a:lvl8pPr marL="3200400" marR="0" lvl="7" indent="0" algn="l" rtl="0">
              <a:lnSpc>
                <a:spcPct val="100000"/>
              </a:lnSpc>
              <a:spcBef>
                <a:spcPts val="0"/>
              </a:spcBef>
              <a:spcAft>
                <a:spcPts val="0"/>
              </a:spcAft>
              <a:buClr>
                <a:srgbClr val="000000"/>
              </a:buClr>
              <a:buFont typeface="Lato"/>
              <a:buNone/>
              <a:defRPr sz="1400" b="0" i="0" u="none" strike="noStrike" cap="none">
                <a:solidFill>
                  <a:srgbClr val="000000"/>
                </a:solidFill>
                <a:latin typeface="Lato"/>
                <a:ea typeface="Lato"/>
                <a:cs typeface="Lato"/>
                <a:sym typeface="Lato"/>
              </a:defRPr>
            </a:lvl8pPr>
            <a:lvl9pPr marL="3657600" marR="0" lvl="8" indent="0" algn="l" rtl="0">
              <a:lnSpc>
                <a:spcPct val="100000"/>
              </a:lnSpc>
              <a:spcBef>
                <a:spcPts val="0"/>
              </a:spcBef>
              <a:spcAft>
                <a:spcPts val="0"/>
              </a:spcAft>
              <a:buClr>
                <a:srgbClr val="000000"/>
              </a:buClr>
              <a:buFont typeface="Lato"/>
              <a:buNone/>
              <a:defRPr sz="1400" b="0" i="0" u="none" strike="noStrike" cap="none">
                <a:solidFill>
                  <a:srgbClr val="000000"/>
                </a:solidFill>
                <a:latin typeface="Lato"/>
                <a:ea typeface="Lato"/>
                <a:cs typeface="Lato"/>
                <a:sym typeface="Lato"/>
              </a:defRPr>
            </a:lvl9pPr>
          </a:lstStyle>
          <a:p>
            <a:endParaRPr/>
          </a:p>
        </p:txBody>
      </p:sp>
      <p:sp>
        <p:nvSpPr>
          <p:cNvPr id="114" name="Shape 114"/>
          <p:cNvSpPr/>
          <p:nvPr/>
        </p:nvSpPr>
        <p:spPr>
          <a:xfrm>
            <a:off x="7356365" y="5066325"/>
            <a:ext cx="893700" cy="77100"/>
          </a:xfrm>
          <a:prstGeom prst="rect">
            <a:avLst/>
          </a:prstGeom>
          <a:solidFill>
            <a:srgbClr val="FF9715"/>
          </a:soli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115" name="Shape 115"/>
          <p:cNvSpPr/>
          <p:nvPr/>
        </p:nvSpPr>
        <p:spPr>
          <a:xfrm>
            <a:off x="8250310" y="5066325"/>
            <a:ext cx="893700" cy="77100"/>
          </a:xfrm>
          <a:prstGeom prst="rect">
            <a:avLst/>
          </a:prstGeom>
          <a:solidFill>
            <a:srgbClr val="F20253"/>
          </a:soli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116" name="Shape 116"/>
          <p:cNvSpPr/>
          <p:nvPr/>
        </p:nvSpPr>
        <p:spPr>
          <a:xfrm>
            <a:off x="0" y="5066325"/>
            <a:ext cx="893700" cy="77100"/>
          </a:xfrm>
          <a:prstGeom prst="rect">
            <a:avLst/>
          </a:prstGeom>
          <a:solidFill>
            <a:srgbClr val="7ECEFD"/>
          </a:soli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117" name="Shape 117"/>
          <p:cNvSpPr/>
          <p:nvPr/>
        </p:nvSpPr>
        <p:spPr>
          <a:xfrm>
            <a:off x="893708" y="5066325"/>
            <a:ext cx="6462600" cy="77100"/>
          </a:xfrm>
          <a:prstGeom prst="rect">
            <a:avLst/>
          </a:prstGeom>
          <a:solidFill>
            <a:srgbClr val="2185C5"/>
          </a:soli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118" name="Shape 118"/>
          <p:cNvSpPr txBox="1">
            <a:spLocks noGrp="1"/>
          </p:cNvSpPr>
          <p:nvPr>
            <p:ph type="sldNum" idx="12"/>
          </p:nvPr>
        </p:nvSpPr>
        <p:spPr>
          <a:xfrm>
            <a:off x="8556783" y="4749850"/>
            <a:ext cx="548700" cy="393600"/>
          </a:xfrm>
          <a:prstGeom prst="rect">
            <a:avLst/>
          </a:prstGeom>
        </p:spPr>
        <p:txBody>
          <a:bodyPr lIns="68575" tIns="34275" rIns="68575" bIns="34275" anchor="ctr" anchorCtr="0">
            <a:noAutofit/>
          </a:bodyPr>
          <a:lstStyle/>
          <a:p>
            <a:pPr lvl="0" rtl="0">
              <a:spcBef>
                <a:spcPts val="0"/>
              </a:spcBef>
              <a:buNone/>
            </a:pPr>
            <a:fld id="{00000000-1234-1234-1234-123412341234}" type="slidenum">
              <a:rPr lang="en">
                <a:solidFill>
                  <a:srgbClr val="000000"/>
                </a:solidFill>
              </a:rPr>
              <a:t>‹#›</a:t>
            </a:fld>
            <a:endParaRPr lang="en">
              <a:solidFill>
                <a:srgbClr val="000000"/>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Main point">
    <p:spTree>
      <p:nvGrpSpPr>
        <p:cNvPr id="1" name="Shape 119"/>
        <p:cNvGrpSpPr/>
        <p:nvPr/>
      </p:nvGrpSpPr>
      <p:grpSpPr>
        <a:xfrm>
          <a:off x="0" y="0"/>
          <a:ext cx="0" cy="0"/>
          <a:chOff x="0" y="0"/>
          <a:chExt cx="0" cy="0"/>
        </a:xfrm>
      </p:grpSpPr>
      <p:sp>
        <p:nvSpPr>
          <p:cNvPr id="120" name="Shape 120"/>
          <p:cNvSpPr txBox="1">
            <a:spLocks noGrp="1"/>
          </p:cNvSpPr>
          <p:nvPr>
            <p:ph type="title"/>
          </p:nvPr>
        </p:nvSpPr>
        <p:spPr>
          <a:xfrm>
            <a:off x="490250" y="450150"/>
            <a:ext cx="6367800" cy="4090800"/>
          </a:xfrm>
          <a:prstGeom prst="rect">
            <a:avLst/>
          </a:prstGeom>
        </p:spPr>
        <p:txBody>
          <a:bodyPr lIns="68575" tIns="68575" rIns="68575" bIns="68575" anchor="ctr" anchorCtr="0"/>
          <a:lstStyle>
            <a:lvl1pPr lvl="0" rtl="0">
              <a:spcBef>
                <a:spcPts val="0"/>
              </a:spcBef>
              <a:buClr>
                <a:srgbClr val="3C78D8"/>
              </a:buClr>
              <a:buSzPct val="100000"/>
              <a:defRPr sz="4800" b="1">
                <a:solidFill>
                  <a:srgbClr val="3C78D8"/>
                </a:solidFill>
              </a:defRPr>
            </a:lvl1pPr>
            <a:lvl2pPr lvl="1" rtl="0">
              <a:spcBef>
                <a:spcPts val="0"/>
              </a:spcBef>
              <a:buSzPct val="100000"/>
              <a:defRPr sz="4800" b="1"/>
            </a:lvl2pPr>
            <a:lvl3pPr lvl="2" rtl="0">
              <a:spcBef>
                <a:spcPts val="0"/>
              </a:spcBef>
              <a:buSzPct val="100000"/>
              <a:defRPr sz="4800" b="1"/>
            </a:lvl3pPr>
            <a:lvl4pPr lvl="3" rtl="0">
              <a:spcBef>
                <a:spcPts val="0"/>
              </a:spcBef>
              <a:buSzPct val="100000"/>
              <a:defRPr sz="4800" b="1"/>
            </a:lvl4pPr>
            <a:lvl5pPr lvl="4" rtl="0">
              <a:spcBef>
                <a:spcPts val="0"/>
              </a:spcBef>
              <a:buSzPct val="100000"/>
              <a:defRPr sz="4800" b="1"/>
            </a:lvl5pPr>
            <a:lvl6pPr lvl="5" rtl="0">
              <a:spcBef>
                <a:spcPts val="0"/>
              </a:spcBef>
              <a:buSzPct val="100000"/>
              <a:defRPr sz="4800" b="1"/>
            </a:lvl6pPr>
            <a:lvl7pPr lvl="6" rtl="0">
              <a:spcBef>
                <a:spcPts val="0"/>
              </a:spcBef>
              <a:buSzPct val="100000"/>
              <a:defRPr sz="4800" b="1"/>
            </a:lvl7pPr>
            <a:lvl8pPr lvl="7" rtl="0">
              <a:spcBef>
                <a:spcPts val="0"/>
              </a:spcBef>
              <a:buSzPct val="100000"/>
              <a:defRPr sz="4800" b="1"/>
            </a:lvl8pPr>
            <a:lvl9pPr lvl="8" rtl="0">
              <a:spcBef>
                <a:spcPts val="0"/>
              </a:spcBef>
              <a:buSzPct val="100000"/>
              <a:defRPr sz="4800" b="1"/>
            </a:lvl9pPr>
          </a:lstStyle>
          <a:p>
            <a:endParaRPr/>
          </a:p>
        </p:txBody>
      </p:sp>
      <p:sp>
        <p:nvSpPr>
          <p:cNvPr id="121" name="Shape 121"/>
          <p:cNvSpPr txBox="1">
            <a:spLocks noGrp="1"/>
          </p:cNvSpPr>
          <p:nvPr>
            <p:ph type="sldNum" idx="12"/>
          </p:nvPr>
        </p:nvSpPr>
        <p:spPr>
          <a:xfrm>
            <a:off x="8472457" y="4663216"/>
            <a:ext cx="548700" cy="393600"/>
          </a:xfrm>
          <a:prstGeom prst="rect">
            <a:avLst/>
          </a:prstGeom>
        </p:spPr>
        <p:txBody>
          <a:bodyPr lIns="68575" tIns="34275" rIns="68575" bIns="34275" anchor="ctr" anchorCtr="0">
            <a:noAutofit/>
          </a:bodyPr>
          <a:lstStyle/>
          <a:p>
            <a:pPr lvl="0" rtl="0">
              <a:spcBef>
                <a:spcPts val="0"/>
              </a:spcBef>
              <a:buNone/>
            </a:pPr>
            <a:fld id="{00000000-1234-1234-1234-123412341234}" type="slidenum">
              <a:rPr lang="en"/>
              <a:t>‹#›</a:t>
            </a:fld>
            <a:endParaRPr lang="en"/>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Title + 3 columns">
    <p:spTree>
      <p:nvGrpSpPr>
        <p:cNvPr id="1" name="Shape 122"/>
        <p:cNvGrpSpPr/>
        <p:nvPr/>
      </p:nvGrpSpPr>
      <p:grpSpPr>
        <a:xfrm>
          <a:off x="0" y="0"/>
          <a:ext cx="0" cy="0"/>
          <a:chOff x="0" y="0"/>
          <a:chExt cx="0" cy="0"/>
        </a:xfrm>
      </p:grpSpPr>
      <p:sp>
        <p:nvSpPr>
          <p:cNvPr id="123" name="Shape 123"/>
          <p:cNvSpPr txBox="1">
            <a:spLocks noGrp="1"/>
          </p:cNvSpPr>
          <p:nvPr>
            <p:ph type="title"/>
          </p:nvPr>
        </p:nvSpPr>
        <p:spPr>
          <a:xfrm>
            <a:off x="367075" y="202275"/>
            <a:ext cx="8357400" cy="857400"/>
          </a:xfrm>
          <a:prstGeom prst="rect">
            <a:avLst/>
          </a:prstGeom>
          <a:noFill/>
          <a:ln>
            <a:noFill/>
          </a:ln>
        </p:spPr>
        <p:txBody>
          <a:bodyPr lIns="68575" tIns="68575" rIns="68575" bIns="68575" anchor="b" anchorCtr="0"/>
          <a:lstStyle>
            <a:lvl1pPr marL="0" marR="0" lvl="0" indent="0" algn="ctr" rtl="0">
              <a:lnSpc>
                <a:spcPct val="100000"/>
              </a:lnSpc>
              <a:spcBef>
                <a:spcPts val="0"/>
              </a:spcBef>
              <a:spcAft>
                <a:spcPts val="0"/>
              </a:spcAft>
              <a:buClr>
                <a:srgbClr val="3C78D8"/>
              </a:buClr>
              <a:buFont typeface="Raleway"/>
              <a:buNone/>
              <a:defRPr sz="3600" b="1" i="0" u="none" strike="noStrike" cap="none">
                <a:solidFill>
                  <a:srgbClr val="3C78D8"/>
                </a:solidFill>
                <a:latin typeface="Raleway"/>
                <a:ea typeface="Raleway"/>
                <a:cs typeface="Raleway"/>
                <a:sym typeface="Raleway"/>
              </a:defRPr>
            </a:lvl1pPr>
            <a:lvl2pPr lvl="1" indent="0" rtl="0">
              <a:spcBef>
                <a:spcPts val="0"/>
              </a:spcBef>
              <a:buClr>
                <a:srgbClr val="97ABBC"/>
              </a:buClr>
              <a:buFont typeface="Raleway"/>
              <a:buNone/>
              <a:defRPr sz="3600">
                <a:solidFill>
                  <a:srgbClr val="97ABBC"/>
                </a:solidFill>
                <a:latin typeface="Raleway"/>
                <a:ea typeface="Raleway"/>
                <a:cs typeface="Raleway"/>
                <a:sym typeface="Raleway"/>
              </a:defRPr>
            </a:lvl2pPr>
            <a:lvl3pPr lvl="2" indent="0" rtl="0">
              <a:spcBef>
                <a:spcPts val="0"/>
              </a:spcBef>
              <a:buClr>
                <a:srgbClr val="97ABBC"/>
              </a:buClr>
              <a:buFont typeface="Raleway"/>
              <a:buNone/>
              <a:defRPr sz="3600">
                <a:solidFill>
                  <a:srgbClr val="97ABBC"/>
                </a:solidFill>
                <a:latin typeface="Raleway"/>
                <a:ea typeface="Raleway"/>
                <a:cs typeface="Raleway"/>
                <a:sym typeface="Raleway"/>
              </a:defRPr>
            </a:lvl3pPr>
            <a:lvl4pPr lvl="3" indent="0" rtl="0">
              <a:spcBef>
                <a:spcPts val="0"/>
              </a:spcBef>
              <a:buClr>
                <a:srgbClr val="97ABBC"/>
              </a:buClr>
              <a:buFont typeface="Raleway"/>
              <a:buNone/>
              <a:defRPr sz="3600">
                <a:solidFill>
                  <a:srgbClr val="97ABBC"/>
                </a:solidFill>
                <a:latin typeface="Raleway"/>
                <a:ea typeface="Raleway"/>
                <a:cs typeface="Raleway"/>
                <a:sym typeface="Raleway"/>
              </a:defRPr>
            </a:lvl4pPr>
            <a:lvl5pPr lvl="4" indent="0" rtl="0">
              <a:spcBef>
                <a:spcPts val="0"/>
              </a:spcBef>
              <a:buClr>
                <a:srgbClr val="97ABBC"/>
              </a:buClr>
              <a:buFont typeface="Raleway"/>
              <a:buNone/>
              <a:defRPr sz="3600">
                <a:solidFill>
                  <a:srgbClr val="97ABBC"/>
                </a:solidFill>
                <a:latin typeface="Raleway"/>
                <a:ea typeface="Raleway"/>
                <a:cs typeface="Raleway"/>
                <a:sym typeface="Raleway"/>
              </a:defRPr>
            </a:lvl5pPr>
            <a:lvl6pPr lvl="5" indent="0" rtl="0">
              <a:spcBef>
                <a:spcPts val="0"/>
              </a:spcBef>
              <a:buClr>
                <a:srgbClr val="97ABBC"/>
              </a:buClr>
              <a:buFont typeface="Raleway"/>
              <a:buNone/>
              <a:defRPr sz="3600">
                <a:solidFill>
                  <a:srgbClr val="97ABBC"/>
                </a:solidFill>
                <a:latin typeface="Raleway"/>
                <a:ea typeface="Raleway"/>
                <a:cs typeface="Raleway"/>
                <a:sym typeface="Raleway"/>
              </a:defRPr>
            </a:lvl6pPr>
            <a:lvl7pPr lvl="6" indent="0" rtl="0">
              <a:spcBef>
                <a:spcPts val="0"/>
              </a:spcBef>
              <a:buClr>
                <a:srgbClr val="97ABBC"/>
              </a:buClr>
              <a:buFont typeface="Raleway"/>
              <a:buNone/>
              <a:defRPr sz="3600">
                <a:solidFill>
                  <a:srgbClr val="97ABBC"/>
                </a:solidFill>
                <a:latin typeface="Raleway"/>
                <a:ea typeface="Raleway"/>
                <a:cs typeface="Raleway"/>
                <a:sym typeface="Raleway"/>
              </a:defRPr>
            </a:lvl7pPr>
            <a:lvl8pPr lvl="7" indent="0" rtl="0">
              <a:spcBef>
                <a:spcPts val="0"/>
              </a:spcBef>
              <a:buClr>
                <a:srgbClr val="97ABBC"/>
              </a:buClr>
              <a:buFont typeface="Raleway"/>
              <a:buNone/>
              <a:defRPr sz="3600">
                <a:solidFill>
                  <a:srgbClr val="97ABBC"/>
                </a:solidFill>
                <a:latin typeface="Raleway"/>
                <a:ea typeface="Raleway"/>
                <a:cs typeface="Raleway"/>
                <a:sym typeface="Raleway"/>
              </a:defRPr>
            </a:lvl8pPr>
            <a:lvl9pPr lvl="8" indent="0" rtl="0">
              <a:spcBef>
                <a:spcPts val="0"/>
              </a:spcBef>
              <a:buClr>
                <a:srgbClr val="97ABBC"/>
              </a:buClr>
              <a:buFont typeface="Raleway"/>
              <a:buNone/>
              <a:defRPr sz="3600">
                <a:solidFill>
                  <a:srgbClr val="97ABBC"/>
                </a:solidFill>
                <a:latin typeface="Raleway"/>
                <a:ea typeface="Raleway"/>
                <a:cs typeface="Raleway"/>
                <a:sym typeface="Raleway"/>
              </a:defRPr>
            </a:lvl9pPr>
          </a:lstStyle>
          <a:p>
            <a:endParaRPr/>
          </a:p>
        </p:txBody>
      </p:sp>
      <p:sp>
        <p:nvSpPr>
          <p:cNvPr id="124" name="Shape 124"/>
          <p:cNvSpPr txBox="1">
            <a:spLocks noGrp="1"/>
          </p:cNvSpPr>
          <p:nvPr>
            <p:ph type="body" idx="1"/>
          </p:nvPr>
        </p:nvSpPr>
        <p:spPr>
          <a:xfrm>
            <a:off x="367075" y="1200150"/>
            <a:ext cx="2897700" cy="3725700"/>
          </a:xfrm>
          <a:prstGeom prst="rect">
            <a:avLst/>
          </a:prstGeom>
          <a:noFill/>
          <a:ln>
            <a:noFill/>
          </a:ln>
        </p:spPr>
        <p:txBody>
          <a:bodyPr lIns="68575" tIns="68575" rIns="68575" bIns="68575" anchor="t" anchorCtr="0"/>
          <a:lstStyle>
            <a:lvl1pPr marL="0" marR="0" lvl="0" indent="88900" algn="l" rtl="0">
              <a:lnSpc>
                <a:spcPct val="100000"/>
              </a:lnSpc>
              <a:spcBef>
                <a:spcPts val="0"/>
              </a:spcBef>
              <a:spcAft>
                <a:spcPts val="0"/>
              </a:spcAft>
              <a:buClr>
                <a:srgbClr val="677480"/>
              </a:buClr>
              <a:buSzPct val="100000"/>
              <a:buFont typeface="Lato"/>
              <a:buChar char="▷"/>
              <a:defRPr sz="1400" b="0" i="0" u="none" strike="noStrike" cap="none">
                <a:solidFill>
                  <a:srgbClr val="677480"/>
                </a:solidFill>
                <a:latin typeface="Lato"/>
                <a:ea typeface="Lato"/>
                <a:cs typeface="Lato"/>
                <a:sym typeface="Lato"/>
              </a:defRPr>
            </a:lvl1pPr>
            <a:lvl2pPr marL="457200" marR="0" lvl="1" indent="0" algn="l" rtl="0">
              <a:lnSpc>
                <a:spcPct val="100000"/>
              </a:lnSpc>
              <a:spcBef>
                <a:spcPts val="0"/>
              </a:spcBef>
              <a:spcAft>
                <a:spcPts val="0"/>
              </a:spcAft>
              <a:buClr>
                <a:srgbClr val="677480"/>
              </a:buClr>
              <a:buFont typeface="Lato"/>
              <a:buNone/>
              <a:defRPr sz="1400" b="0" i="0" u="none" strike="noStrike" cap="none">
                <a:solidFill>
                  <a:srgbClr val="677480"/>
                </a:solidFill>
                <a:latin typeface="Lato"/>
                <a:ea typeface="Lato"/>
                <a:cs typeface="Lato"/>
                <a:sym typeface="Lato"/>
              </a:defRPr>
            </a:lvl2pPr>
            <a:lvl3pPr marL="914400" marR="0" lvl="2" indent="0" algn="l" rtl="0">
              <a:lnSpc>
                <a:spcPct val="100000"/>
              </a:lnSpc>
              <a:spcBef>
                <a:spcPts val="0"/>
              </a:spcBef>
              <a:spcAft>
                <a:spcPts val="0"/>
              </a:spcAft>
              <a:buClr>
                <a:srgbClr val="677480"/>
              </a:buClr>
              <a:buFont typeface="Lato"/>
              <a:buNone/>
              <a:defRPr sz="1400" b="0" i="0" u="none" strike="noStrike" cap="none">
                <a:solidFill>
                  <a:srgbClr val="677480"/>
                </a:solidFill>
                <a:latin typeface="Lato"/>
                <a:ea typeface="Lato"/>
                <a:cs typeface="Lato"/>
                <a:sym typeface="Lato"/>
              </a:defRPr>
            </a:lvl3pPr>
            <a:lvl4pPr marL="1371600" marR="0" lvl="3" indent="0" algn="l" rtl="0">
              <a:lnSpc>
                <a:spcPct val="100000"/>
              </a:lnSpc>
              <a:spcBef>
                <a:spcPts val="0"/>
              </a:spcBef>
              <a:spcAft>
                <a:spcPts val="0"/>
              </a:spcAft>
              <a:buClr>
                <a:srgbClr val="677480"/>
              </a:buClr>
              <a:buFont typeface="Lato"/>
              <a:buNone/>
              <a:defRPr sz="1400" b="0" i="0" u="none" strike="noStrike" cap="none">
                <a:solidFill>
                  <a:srgbClr val="677480"/>
                </a:solidFill>
                <a:latin typeface="Lato"/>
                <a:ea typeface="Lato"/>
                <a:cs typeface="Lato"/>
                <a:sym typeface="Lato"/>
              </a:defRPr>
            </a:lvl4pPr>
            <a:lvl5pPr marL="1828800" marR="0" lvl="4" indent="0" algn="l" rtl="0">
              <a:lnSpc>
                <a:spcPct val="100000"/>
              </a:lnSpc>
              <a:spcBef>
                <a:spcPts val="0"/>
              </a:spcBef>
              <a:spcAft>
                <a:spcPts val="0"/>
              </a:spcAft>
              <a:buClr>
                <a:srgbClr val="677480"/>
              </a:buClr>
              <a:buFont typeface="Lato"/>
              <a:buNone/>
              <a:defRPr sz="1400" b="0" i="0" u="none" strike="noStrike" cap="none">
                <a:solidFill>
                  <a:srgbClr val="677480"/>
                </a:solidFill>
                <a:latin typeface="Lato"/>
                <a:ea typeface="Lato"/>
                <a:cs typeface="Lato"/>
                <a:sym typeface="Lato"/>
              </a:defRPr>
            </a:lvl5pPr>
            <a:lvl6pPr marL="2286000" marR="0" lvl="5" indent="0" algn="l" rtl="0">
              <a:lnSpc>
                <a:spcPct val="100000"/>
              </a:lnSpc>
              <a:spcBef>
                <a:spcPts val="0"/>
              </a:spcBef>
              <a:spcAft>
                <a:spcPts val="0"/>
              </a:spcAft>
              <a:buClr>
                <a:srgbClr val="677480"/>
              </a:buClr>
              <a:buFont typeface="Lato"/>
              <a:buNone/>
              <a:defRPr sz="1400" b="0" i="0" u="none" strike="noStrike" cap="none">
                <a:solidFill>
                  <a:srgbClr val="677480"/>
                </a:solidFill>
                <a:latin typeface="Lato"/>
                <a:ea typeface="Lato"/>
                <a:cs typeface="Lato"/>
                <a:sym typeface="Lato"/>
              </a:defRPr>
            </a:lvl6pPr>
            <a:lvl7pPr marL="2743200" marR="0" lvl="6" indent="0" algn="l" rtl="0">
              <a:lnSpc>
                <a:spcPct val="100000"/>
              </a:lnSpc>
              <a:spcBef>
                <a:spcPts val="0"/>
              </a:spcBef>
              <a:spcAft>
                <a:spcPts val="0"/>
              </a:spcAft>
              <a:buClr>
                <a:srgbClr val="677480"/>
              </a:buClr>
              <a:buFont typeface="Lato"/>
              <a:buNone/>
              <a:defRPr sz="1400" b="0" i="0" u="none" strike="noStrike" cap="none">
                <a:solidFill>
                  <a:srgbClr val="677480"/>
                </a:solidFill>
                <a:latin typeface="Lato"/>
                <a:ea typeface="Lato"/>
                <a:cs typeface="Lato"/>
                <a:sym typeface="Lato"/>
              </a:defRPr>
            </a:lvl7pPr>
            <a:lvl8pPr marL="3200400" marR="0" lvl="7" indent="0" algn="l" rtl="0">
              <a:lnSpc>
                <a:spcPct val="100000"/>
              </a:lnSpc>
              <a:spcBef>
                <a:spcPts val="0"/>
              </a:spcBef>
              <a:spcAft>
                <a:spcPts val="0"/>
              </a:spcAft>
              <a:buClr>
                <a:srgbClr val="677480"/>
              </a:buClr>
              <a:buFont typeface="Lato"/>
              <a:buNone/>
              <a:defRPr sz="1400" b="0" i="0" u="none" strike="noStrike" cap="none">
                <a:solidFill>
                  <a:srgbClr val="677480"/>
                </a:solidFill>
                <a:latin typeface="Lato"/>
                <a:ea typeface="Lato"/>
                <a:cs typeface="Lato"/>
                <a:sym typeface="Lato"/>
              </a:defRPr>
            </a:lvl8pPr>
            <a:lvl9pPr marL="3657600" marR="0" lvl="8" indent="0" algn="l" rtl="0">
              <a:lnSpc>
                <a:spcPct val="100000"/>
              </a:lnSpc>
              <a:spcBef>
                <a:spcPts val="0"/>
              </a:spcBef>
              <a:spcAft>
                <a:spcPts val="0"/>
              </a:spcAft>
              <a:buClr>
                <a:srgbClr val="677480"/>
              </a:buClr>
              <a:buFont typeface="Lato"/>
              <a:buNone/>
              <a:defRPr sz="1400" b="0" i="0" u="none" strike="noStrike" cap="none">
                <a:solidFill>
                  <a:srgbClr val="677480"/>
                </a:solidFill>
                <a:latin typeface="Lato"/>
                <a:ea typeface="Lato"/>
                <a:cs typeface="Lato"/>
                <a:sym typeface="Lato"/>
              </a:defRPr>
            </a:lvl9pPr>
          </a:lstStyle>
          <a:p>
            <a:endParaRPr/>
          </a:p>
        </p:txBody>
      </p:sp>
      <p:sp>
        <p:nvSpPr>
          <p:cNvPr id="125" name="Shape 125"/>
          <p:cNvSpPr txBox="1">
            <a:spLocks noGrp="1"/>
          </p:cNvSpPr>
          <p:nvPr>
            <p:ph type="body" idx="2"/>
          </p:nvPr>
        </p:nvSpPr>
        <p:spPr>
          <a:xfrm>
            <a:off x="3386403" y="1200150"/>
            <a:ext cx="2371200" cy="3725700"/>
          </a:xfrm>
          <a:prstGeom prst="rect">
            <a:avLst/>
          </a:prstGeom>
          <a:noFill/>
          <a:ln>
            <a:noFill/>
          </a:ln>
        </p:spPr>
        <p:txBody>
          <a:bodyPr lIns="68575" tIns="68575" rIns="68575" bIns="68575" anchor="t" anchorCtr="0"/>
          <a:lstStyle>
            <a:lvl1pPr marL="0" marR="0" lvl="0" indent="88900" algn="l" rtl="0">
              <a:lnSpc>
                <a:spcPct val="100000"/>
              </a:lnSpc>
              <a:spcBef>
                <a:spcPts val="0"/>
              </a:spcBef>
              <a:spcAft>
                <a:spcPts val="0"/>
              </a:spcAft>
              <a:buClr>
                <a:srgbClr val="677480"/>
              </a:buClr>
              <a:buSzPct val="100000"/>
              <a:buFont typeface="Lato"/>
              <a:buChar char="▷"/>
              <a:defRPr sz="1400" b="0" i="0" u="none" strike="noStrike" cap="none">
                <a:solidFill>
                  <a:srgbClr val="677480"/>
                </a:solidFill>
                <a:latin typeface="Lato"/>
                <a:ea typeface="Lato"/>
                <a:cs typeface="Lato"/>
                <a:sym typeface="Lato"/>
              </a:defRPr>
            </a:lvl1pPr>
            <a:lvl2pPr marL="457200" marR="0" lvl="1" indent="0" algn="l" rtl="0">
              <a:lnSpc>
                <a:spcPct val="100000"/>
              </a:lnSpc>
              <a:spcBef>
                <a:spcPts val="0"/>
              </a:spcBef>
              <a:spcAft>
                <a:spcPts val="0"/>
              </a:spcAft>
              <a:buClr>
                <a:srgbClr val="677480"/>
              </a:buClr>
              <a:buFont typeface="Lato"/>
              <a:buNone/>
              <a:defRPr sz="1400" b="0" i="0" u="none" strike="noStrike" cap="none">
                <a:solidFill>
                  <a:srgbClr val="677480"/>
                </a:solidFill>
                <a:latin typeface="Lato"/>
                <a:ea typeface="Lato"/>
                <a:cs typeface="Lato"/>
                <a:sym typeface="Lato"/>
              </a:defRPr>
            </a:lvl2pPr>
            <a:lvl3pPr marL="914400" marR="0" lvl="2" indent="0" algn="l" rtl="0">
              <a:lnSpc>
                <a:spcPct val="100000"/>
              </a:lnSpc>
              <a:spcBef>
                <a:spcPts val="0"/>
              </a:spcBef>
              <a:spcAft>
                <a:spcPts val="0"/>
              </a:spcAft>
              <a:buClr>
                <a:srgbClr val="677480"/>
              </a:buClr>
              <a:buFont typeface="Lato"/>
              <a:buNone/>
              <a:defRPr sz="1400" b="0" i="0" u="none" strike="noStrike" cap="none">
                <a:solidFill>
                  <a:srgbClr val="677480"/>
                </a:solidFill>
                <a:latin typeface="Lato"/>
                <a:ea typeface="Lato"/>
                <a:cs typeface="Lato"/>
                <a:sym typeface="Lato"/>
              </a:defRPr>
            </a:lvl3pPr>
            <a:lvl4pPr marL="1371600" marR="0" lvl="3" indent="0" algn="l" rtl="0">
              <a:lnSpc>
                <a:spcPct val="100000"/>
              </a:lnSpc>
              <a:spcBef>
                <a:spcPts val="0"/>
              </a:spcBef>
              <a:spcAft>
                <a:spcPts val="0"/>
              </a:spcAft>
              <a:buClr>
                <a:srgbClr val="677480"/>
              </a:buClr>
              <a:buFont typeface="Lato"/>
              <a:buNone/>
              <a:defRPr sz="1400" b="0" i="0" u="none" strike="noStrike" cap="none">
                <a:solidFill>
                  <a:srgbClr val="677480"/>
                </a:solidFill>
                <a:latin typeface="Lato"/>
                <a:ea typeface="Lato"/>
                <a:cs typeface="Lato"/>
                <a:sym typeface="Lato"/>
              </a:defRPr>
            </a:lvl4pPr>
            <a:lvl5pPr marL="1828800" marR="0" lvl="4" indent="0" algn="l" rtl="0">
              <a:lnSpc>
                <a:spcPct val="100000"/>
              </a:lnSpc>
              <a:spcBef>
                <a:spcPts val="0"/>
              </a:spcBef>
              <a:spcAft>
                <a:spcPts val="0"/>
              </a:spcAft>
              <a:buClr>
                <a:srgbClr val="677480"/>
              </a:buClr>
              <a:buFont typeface="Lato"/>
              <a:buNone/>
              <a:defRPr sz="1400" b="0" i="0" u="none" strike="noStrike" cap="none">
                <a:solidFill>
                  <a:srgbClr val="677480"/>
                </a:solidFill>
                <a:latin typeface="Lato"/>
                <a:ea typeface="Lato"/>
                <a:cs typeface="Lato"/>
                <a:sym typeface="Lato"/>
              </a:defRPr>
            </a:lvl5pPr>
            <a:lvl6pPr marL="2286000" marR="0" lvl="5" indent="0" algn="l" rtl="0">
              <a:lnSpc>
                <a:spcPct val="100000"/>
              </a:lnSpc>
              <a:spcBef>
                <a:spcPts val="0"/>
              </a:spcBef>
              <a:spcAft>
                <a:spcPts val="0"/>
              </a:spcAft>
              <a:buClr>
                <a:srgbClr val="677480"/>
              </a:buClr>
              <a:buFont typeface="Lato"/>
              <a:buNone/>
              <a:defRPr sz="1400" b="0" i="0" u="none" strike="noStrike" cap="none">
                <a:solidFill>
                  <a:srgbClr val="677480"/>
                </a:solidFill>
                <a:latin typeface="Lato"/>
                <a:ea typeface="Lato"/>
                <a:cs typeface="Lato"/>
                <a:sym typeface="Lato"/>
              </a:defRPr>
            </a:lvl6pPr>
            <a:lvl7pPr marL="2743200" marR="0" lvl="6" indent="0" algn="l" rtl="0">
              <a:lnSpc>
                <a:spcPct val="100000"/>
              </a:lnSpc>
              <a:spcBef>
                <a:spcPts val="0"/>
              </a:spcBef>
              <a:spcAft>
                <a:spcPts val="0"/>
              </a:spcAft>
              <a:buClr>
                <a:srgbClr val="677480"/>
              </a:buClr>
              <a:buFont typeface="Lato"/>
              <a:buNone/>
              <a:defRPr sz="1400" b="0" i="0" u="none" strike="noStrike" cap="none">
                <a:solidFill>
                  <a:srgbClr val="677480"/>
                </a:solidFill>
                <a:latin typeface="Lato"/>
                <a:ea typeface="Lato"/>
                <a:cs typeface="Lato"/>
                <a:sym typeface="Lato"/>
              </a:defRPr>
            </a:lvl7pPr>
            <a:lvl8pPr marL="3200400" marR="0" lvl="7" indent="0" algn="l" rtl="0">
              <a:lnSpc>
                <a:spcPct val="100000"/>
              </a:lnSpc>
              <a:spcBef>
                <a:spcPts val="0"/>
              </a:spcBef>
              <a:spcAft>
                <a:spcPts val="0"/>
              </a:spcAft>
              <a:buClr>
                <a:srgbClr val="677480"/>
              </a:buClr>
              <a:buFont typeface="Lato"/>
              <a:buNone/>
              <a:defRPr sz="1400" b="0" i="0" u="none" strike="noStrike" cap="none">
                <a:solidFill>
                  <a:srgbClr val="677480"/>
                </a:solidFill>
                <a:latin typeface="Lato"/>
                <a:ea typeface="Lato"/>
                <a:cs typeface="Lato"/>
                <a:sym typeface="Lato"/>
              </a:defRPr>
            </a:lvl8pPr>
            <a:lvl9pPr marL="3657600" marR="0" lvl="8" indent="0" algn="l" rtl="0">
              <a:lnSpc>
                <a:spcPct val="100000"/>
              </a:lnSpc>
              <a:spcBef>
                <a:spcPts val="0"/>
              </a:spcBef>
              <a:spcAft>
                <a:spcPts val="0"/>
              </a:spcAft>
              <a:buClr>
                <a:srgbClr val="677480"/>
              </a:buClr>
              <a:buFont typeface="Lato"/>
              <a:buNone/>
              <a:defRPr sz="1400" b="0" i="0" u="none" strike="noStrike" cap="none">
                <a:solidFill>
                  <a:srgbClr val="677480"/>
                </a:solidFill>
                <a:latin typeface="Lato"/>
                <a:ea typeface="Lato"/>
                <a:cs typeface="Lato"/>
                <a:sym typeface="Lato"/>
              </a:defRPr>
            </a:lvl9pPr>
          </a:lstStyle>
          <a:p>
            <a:endParaRPr/>
          </a:p>
        </p:txBody>
      </p:sp>
      <p:sp>
        <p:nvSpPr>
          <p:cNvPr id="126" name="Shape 126"/>
          <p:cNvSpPr txBox="1">
            <a:spLocks noGrp="1"/>
          </p:cNvSpPr>
          <p:nvPr>
            <p:ph type="body" idx="3"/>
          </p:nvPr>
        </p:nvSpPr>
        <p:spPr>
          <a:xfrm>
            <a:off x="5879098" y="1200150"/>
            <a:ext cx="2845500" cy="3725700"/>
          </a:xfrm>
          <a:prstGeom prst="rect">
            <a:avLst/>
          </a:prstGeom>
          <a:noFill/>
          <a:ln>
            <a:noFill/>
          </a:ln>
        </p:spPr>
        <p:txBody>
          <a:bodyPr lIns="68575" tIns="68575" rIns="68575" bIns="68575" anchor="t" anchorCtr="0"/>
          <a:lstStyle>
            <a:lvl1pPr marL="0" marR="0" lvl="0" indent="88900" algn="l" rtl="0">
              <a:lnSpc>
                <a:spcPct val="100000"/>
              </a:lnSpc>
              <a:spcBef>
                <a:spcPts val="0"/>
              </a:spcBef>
              <a:spcAft>
                <a:spcPts val="0"/>
              </a:spcAft>
              <a:buClr>
                <a:srgbClr val="677480"/>
              </a:buClr>
              <a:buSzPct val="100000"/>
              <a:buFont typeface="Lato"/>
              <a:buChar char="▷"/>
              <a:defRPr sz="1400" b="0" i="0" u="none" strike="noStrike" cap="none">
                <a:solidFill>
                  <a:srgbClr val="677480"/>
                </a:solidFill>
                <a:latin typeface="Lato"/>
                <a:ea typeface="Lato"/>
                <a:cs typeface="Lato"/>
                <a:sym typeface="Lato"/>
              </a:defRPr>
            </a:lvl1pPr>
            <a:lvl2pPr marL="457200" marR="0" lvl="1" indent="0" algn="l" rtl="0">
              <a:lnSpc>
                <a:spcPct val="100000"/>
              </a:lnSpc>
              <a:spcBef>
                <a:spcPts val="0"/>
              </a:spcBef>
              <a:spcAft>
                <a:spcPts val="0"/>
              </a:spcAft>
              <a:buClr>
                <a:srgbClr val="677480"/>
              </a:buClr>
              <a:buFont typeface="Lato"/>
              <a:buNone/>
              <a:defRPr sz="1400" b="0" i="0" u="none" strike="noStrike" cap="none">
                <a:solidFill>
                  <a:srgbClr val="677480"/>
                </a:solidFill>
                <a:latin typeface="Lato"/>
                <a:ea typeface="Lato"/>
                <a:cs typeface="Lato"/>
                <a:sym typeface="Lato"/>
              </a:defRPr>
            </a:lvl2pPr>
            <a:lvl3pPr marL="914400" marR="0" lvl="2" indent="0" algn="l" rtl="0">
              <a:lnSpc>
                <a:spcPct val="100000"/>
              </a:lnSpc>
              <a:spcBef>
                <a:spcPts val="0"/>
              </a:spcBef>
              <a:spcAft>
                <a:spcPts val="0"/>
              </a:spcAft>
              <a:buClr>
                <a:srgbClr val="677480"/>
              </a:buClr>
              <a:buFont typeface="Lato"/>
              <a:buNone/>
              <a:defRPr sz="1400" b="0" i="0" u="none" strike="noStrike" cap="none">
                <a:solidFill>
                  <a:srgbClr val="677480"/>
                </a:solidFill>
                <a:latin typeface="Lato"/>
                <a:ea typeface="Lato"/>
                <a:cs typeface="Lato"/>
                <a:sym typeface="Lato"/>
              </a:defRPr>
            </a:lvl3pPr>
            <a:lvl4pPr marL="1371600" marR="0" lvl="3" indent="0" algn="l" rtl="0">
              <a:lnSpc>
                <a:spcPct val="100000"/>
              </a:lnSpc>
              <a:spcBef>
                <a:spcPts val="0"/>
              </a:spcBef>
              <a:spcAft>
                <a:spcPts val="0"/>
              </a:spcAft>
              <a:buClr>
                <a:srgbClr val="677480"/>
              </a:buClr>
              <a:buFont typeface="Lato"/>
              <a:buNone/>
              <a:defRPr sz="1400" b="0" i="0" u="none" strike="noStrike" cap="none">
                <a:solidFill>
                  <a:srgbClr val="677480"/>
                </a:solidFill>
                <a:latin typeface="Lato"/>
                <a:ea typeface="Lato"/>
                <a:cs typeface="Lato"/>
                <a:sym typeface="Lato"/>
              </a:defRPr>
            </a:lvl4pPr>
            <a:lvl5pPr marL="1828800" marR="0" lvl="4" indent="0" algn="l" rtl="0">
              <a:lnSpc>
                <a:spcPct val="100000"/>
              </a:lnSpc>
              <a:spcBef>
                <a:spcPts val="0"/>
              </a:spcBef>
              <a:spcAft>
                <a:spcPts val="0"/>
              </a:spcAft>
              <a:buClr>
                <a:srgbClr val="677480"/>
              </a:buClr>
              <a:buFont typeface="Lato"/>
              <a:buNone/>
              <a:defRPr sz="1400" b="0" i="0" u="none" strike="noStrike" cap="none">
                <a:solidFill>
                  <a:srgbClr val="677480"/>
                </a:solidFill>
                <a:latin typeface="Lato"/>
                <a:ea typeface="Lato"/>
                <a:cs typeface="Lato"/>
                <a:sym typeface="Lato"/>
              </a:defRPr>
            </a:lvl5pPr>
            <a:lvl6pPr marL="2286000" marR="0" lvl="5" indent="0" algn="l" rtl="0">
              <a:lnSpc>
                <a:spcPct val="100000"/>
              </a:lnSpc>
              <a:spcBef>
                <a:spcPts val="0"/>
              </a:spcBef>
              <a:spcAft>
                <a:spcPts val="0"/>
              </a:spcAft>
              <a:buClr>
                <a:srgbClr val="677480"/>
              </a:buClr>
              <a:buFont typeface="Lato"/>
              <a:buNone/>
              <a:defRPr sz="1400" b="0" i="0" u="none" strike="noStrike" cap="none">
                <a:solidFill>
                  <a:srgbClr val="677480"/>
                </a:solidFill>
                <a:latin typeface="Lato"/>
                <a:ea typeface="Lato"/>
                <a:cs typeface="Lato"/>
                <a:sym typeface="Lato"/>
              </a:defRPr>
            </a:lvl6pPr>
            <a:lvl7pPr marL="2743200" marR="0" lvl="6" indent="0" algn="l" rtl="0">
              <a:lnSpc>
                <a:spcPct val="100000"/>
              </a:lnSpc>
              <a:spcBef>
                <a:spcPts val="0"/>
              </a:spcBef>
              <a:spcAft>
                <a:spcPts val="0"/>
              </a:spcAft>
              <a:buClr>
                <a:srgbClr val="677480"/>
              </a:buClr>
              <a:buFont typeface="Lato"/>
              <a:buNone/>
              <a:defRPr sz="1400" b="0" i="0" u="none" strike="noStrike" cap="none">
                <a:solidFill>
                  <a:srgbClr val="677480"/>
                </a:solidFill>
                <a:latin typeface="Lato"/>
                <a:ea typeface="Lato"/>
                <a:cs typeface="Lato"/>
                <a:sym typeface="Lato"/>
              </a:defRPr>
            </a:lvl7pPr>
            <a:lvl8pPr marL="3200400" marR="0" lvl="7" indent="0" algn="l" rtl="0">
              <a:lnSpc>
                <a:spcPct val="100000"/>
              </a:lnSpc>
              <a:spcBef>
                <a:spcPts val="0"/>
              </a:spcBef>
              <a:spcAft>
                <a:spcPts val="0"/>
              </a:spcAft>
              <a:buClr>
                <a:srgbClr val="677480"/>
              </a:buClr>
              <a:buFont typeface="Lato"/>
              <a:buNone/>
              <a:defRPr sz="1400" b="0" i="0" u="none" strike="noStrike" cap="none">
                <a:solidFill>
                  <a:srgbClr val="677480"/>
                </a:solidFill>
                <a:latin typeface="Lato"/>
                <a:ea typeface="Lato"/>
                <a:cs typeface="Lato"/>
                <a:sym typeface="Lato"/>
              </a:defRPr>
            </a:lvl8pPr>
            <a:lvl9pPr marL="3657600" marR="0" lvl="8" indent="0" algn="l" rtl="0">
              <a:lnSpc>
                <a:spcPct val="100000"/>
              </a:lnSpc>
              <a:spcBef>
                <a:spcPts val="0"/>
              </a:spcBef>
              <a:spcAft>
                <a:spcPts val="0"/>
              </a:spcAft>
              <a:buClr>
                <a:srgbClr val="677480"/>
              </a:buClr>
              <a:buFont typeface="Lato"/>
              <a:buNone/>
              <a:defRPr sz="1400" b="0" i="0" u="none" strike="noStrike" cap="none">
                <a:solidFill>
                  <a:srgbClr val="677480"/>
                </a:solidFill>
                <a:latin typeface="Lato"/>
                <a:ea typeface="Lato"/>
                <a:cs typeface="Lato"/>
                <a:sym typeface="Lato"/>
              </a:defRPr>
            </a:lvl9pPr>
          </a:lstStyle>
          <a:p>
            <a:endParaRPr/>
          </a:p>
        </p:txBody>
      </p:sp>
      <p:sp>
        <p:nvSpPr>
          <p:cNvPr id="127" name="Shape 127"/>
          <p:cNvSpPr/>
          <p:nvPr/>
        </p:nvSpPr>
        <p:spPr>
          <a:xfrm>
            <a:off x="7356365" y="5066325"/>
            <a:ext cx="893700" cy="77100"/>
          </a:xfrm>
          <a:prstGeom prst="rect">
            <a:avLst/>
          </a:prstGeom>
          <a:solidFill>
            <a:srgbClr val="FF9715"/>
          </a:soli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128" name="Shape 128"/>
          <p:cNvSpPr/>
          <p:nvPr/>
        </p:nvSpPr>
        <p:spPr>
          <a:xfrm>
            <a:off x="8250310" y="5066325"/>
            <a:ext cx="893700" cy="77100"/>
          </a:xfrm>
          <a:prstGeom prst="rect">
            <a:avLst/>
          </a:prstGeom>
          <a:solidFill>
            <a:srgbClr val="F20253"/>
          </a:soli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129" name="Shape 129"/>
          <p:cNvSpPr/>
          <p:nvPr/>
        </p:nvSpPr>
        <p:spPr>
          <a:xfrm>
            <a:off x="0" y="5066325"/>
            <a:ext cx="893700" cy="77100"/>
          </a:xfrm>
          <a:prstGeom prst="rect">
            <a:avLst/>
          </a:prstGeom>
          <a:solidFill>
            <a:srgbClr val="7ECEFD"/>
          </a:soli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130" name="Shape 130"/>
          <p:cNvSpPr/>
          <p:nvPr/>
        </p:nvSpPr>
        <p:spPr>
          <a:xfrm>
            <a:off x="893708" y="5066325"/>
            <a:ext cx="6462600" cy="77100"/>
          </a:xfrm>
          <a:prstGeom prst="rect">
            <a:avLst/>
          </a:prstGeom>
          <a:solidFill>
            <a:srgbClr val="2185C5"/>
          </a:soli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131" name="Shape 131"/>
          <p:cNvSpPr txBox="1">
            <a:spLocks noGrp="1"/>
          </p:cNvSpPr>
          <p:nvPr>
            <p:ph type="sldNum" idx="12"/>
          </p:nvPr>
        </p:nvSpPr>
        <p:spPr>
          <a:xfrm>
            <a:off x="8556783" y="4749850"/>
            <a:ext cx="548700" cy="393600"/>
          </a:xfrm>
          <a:prstGeom prst="rect">
            <a:avLst/>
          </a:prstGeom>
        </p:spPr>
        <p:txBody>
          <a:bodyPr lIns="68575" tIns="34275" rIns="68575" bIns="34275" anchor="ctr" anchorCtr="0">
            <a:noAutofit/>
          </a:bodyPr>
          <a:lstStyle/>
          <a:p>
            <a:pPr lvl="0" rtl="0">
              <a:spcBef>
                <a:spcPts val="0"/>
              </a:spcBef>
              <a:buNone/>
            </a:pPr>
            <a:fld id="{00000000-1234-1234-1234-123412341234}" type="slidenum">
              <a:rPr lang="en"/>
              <a:t>‹#›</a:t>
            </a:fld>
            <a:endParaRPr lang="e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cSld name="Custom Layout">
    <p:spTree>
      <p:nvGrpSpPr>
        <p:cNvPr id="1" name="Shape 16"/>
        <p:cNvGrpSpPr/>
        <p:nvPr/>
      </p:nvGrpSpPr>
      <p:grpSpPr>
        <a:xfrm>
          <a:off x="0" y="0"/>
          <a:ext cx="0" cy="0"/>
          <a:chOff x="0" y="0"/>
          <a:chExt cx="0" cy="0"/>
        </a:xfrm>
      </p:grpSpPr>
      <p:sp>
        <p:nvSpPr>
          <p:cNvPr id="17" name="Shape 17"/>
          <p:cNvSpPr txBox="1">
            <a:spLocks noGrp="1"/>
          </p:cNvSpPr>
          <p:nvPr>
            <p:ph type="dt" idx="10"/>
          </p:nvPr>
        </p:nvSpPr>
        <p:spPr>
          <a:xfrm>
            <a:off x="628650" y="4767262"/>
            <a:ext cx="2057400" cy="273900"/>
          </a:xfrm>
          <a:prstGeom prst="rect">
            <a:avLst/>
          </a:prstGeom>
          <a:noFill/>
          <a:ln>
            <a:noFill/>
          </a:ln>
        </p:spPr>
        <p:txBody>
          <a:bodyPr lIns="68575" tIns="68575" rIns="68575" bIns="68575" anchor="ctr" anchorCtr="0"/>
          <a:lstStyle>
            <a:lvl1pPr marL="0" marR="0" lvl="0" indent="0" algn="l" rtl="0">
              <a:spcBef>
                <a:spcPts val="0"/>
              </a:spcBef>
              <a:buNone/>
              <a:defRPr sz="900" b="0" i="0" u="none" strike="noStrike" cap="none">
                <a:solidFill>
                  <a:srgbClr val="888888"/>
                </a:solidFill>
                <a:latin typeface="Calibri"/>
                <a:ea typeface="Calibri"/>
                <a:cs typeface="Calibri"/>
                <a:sym typeface="Calibri"/>
              </a:defRPr>
            </a:lvl1pPr>
            <a:lvl2pPr marL="342900" marR="0" lvl="1" indent="0" algn="l" rtl="0">
              <a:spcBef>
                <a:spcPts val="0"/>
              </a:spcBef>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buNone/>
              <a:defRPr sz="1400" b="0" i="0" u="none" strike="noStrike" cap="none">
                <a:solidFill>
                  <a:schemeClr val="dk1"/>
                </a:solidFill>
                <a:latin typeface="Calibri"/>
                <a:ea typeface="Calibri"/>
                <a:cs typeface="Calibri"/>
                <a:sym typeface="Calibri"/>
              </a:defRPr>
            </a:lvl9pPr>
          </a:lstStyle>
          <a:p>
            <a:endParaRPr/>
          </a:p>
        </p:txBody>
      </p:sp>
      <p:sp>
        <p:nvSpPr>
          <p:cNvPr id="18" name="Shape 18"/>
          <p:cNvSpPr txBox="1">
            <a:spLocks noGrp="1"/>
          </p:cNvSpPr>
          <p:nvPr>
            <p:ph type="ftr" idx="11"/>
          </p:nvPr>
        </p:nvSpPr>
        <p:spPr>
          <a:xfrm>
            <a:off x="3028950" y="4767262"/>
            <a:ext cx="3086100" cy="273900"/>
          </a:xfrm>
          <a:prstGeom prst="rect">
            <a:avLst/>
          </a:prstGeom>
          <a:noFill/>
          <a:ln>
            <a:noFill/>
          </a:ln>
        </p:spPr>
        <p:txBody>
          <a:bodyPr lIns="68575" tIns="68575" rIns="68575" bIns="68575" anchor="ctr" anchorCtr="0"/>
          <a:lstStyle>
            <a:lvl1pPr marL="0" marR="0" lvl="0" indent="0" algn="ctr" rtl="0">
              <a:spcBef>
                <a:spcPts val="0"/>
              </a:spcBef>
              <a:buNone/>
              <a:defRPr sz="900" b="0" i="0" u="none" strike="noStrike" cap="none">
                <a:solidFill>
                  <a:srgbClr val="888888"/>
                </a:solidFill>
                <a:latin typeface="Calibri"/>
                <a:ea typeface="Calibri"/>
                <a:cs typeface="Calibri"/>
                <a:sym typeface="Calibri"/>
              </a:defRPr>
            </a:lvl1pPr>
            <a:lvl2pPr marL="342900" marR="0" lvl="1" indent="0" algn="l" rtl="0">
              <a:spcBef>
                <a:spcPts val="0"/>
              </a:spcBef>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buNone/>
              <a:defRPr sz="1400" b="0" i="0" u="none" strike="noStrike" cap="none">
                <a:solidFill>
                  <a:schemeClr val="dk1"/>
                </a:solidFill>
                <a:latin typeface="Calibri"/>
                <a:ea typeface="Calibri"/>
                <a:cs typeface="Calibri"/>
                <a:sym typeface="Calibri"/>
              </a:defRPr>
            </a:lvl9pPr>
          </a:lstStyle>
          <a:p>
            <a:endParaRPr/>
          </a:p>
        </p:txBody>
      </p:sp>
      <p:sp>
        <p:nvSpPr>
          <p:cNvPr id="19" name="Shape 19"/>
          <p:cNvSpPr txBox="1">
            <a:spLocks noGrp="1"/>
          </p:cNvSpPr>
          <p:nvPr>
            <p:ph type="sldNum" idx="12"/>
          </p:nvPr>
        </p:nvSpPr>
        <p:spPr>
          <a:xfrm>
            <a:off x="6457950" y="4767262"/>
            <a:ext cx="2057400" cy="273900"/>
          </a:xfrm>
          <a:prstGeom prst="rect">
            <a:avLst/>
          </a:prstGeom>
          <a:noFill/>
          <a:ln>
            <a:noFill/>
          </a:ln>
        </p:spPr>
        <p:txBody>
          <a:bodyPr lIns="68575" tIns="34275" rIns="68575" bIns="34275" anchor="ctr" anchorCtr="0">
            <a:noAutofit/>
          </a:bodyPr>
          <a:lstStyle/>
          <a:p>
            <a:pPr marL="0" marR="0" lvl="0" indent="0" algn="r" rtl="0">
              <a:spcBef>
                <a:spcPts val="0"/>
              </a:spcBef>
              <a:buSzPct val="25000"/>
              <a:buNone/>
            </a:pPr>
            <a:fld id="{00000000-1234-1234-1234-123412341234}" type="slidenum">
              <a:rPr lang="en" sz="900" b="0" i="0" u="none" strike="noStrike" cap="none">
                <a:solidFill>
                  <a:srgbClr val="888888"/>
                </a:solidFill>
                <a:latin typeface="Calibri"/>
                <a:ea typeface="Calibri"/>
                <a:cs typeface="Calibri"/>
                <a:sym typeface="Calibri"/>
              </a:rPr>
              <a:t>‹#›</a:t>
            </a:fld>
            <a:endParaRPr lang="en" sz="900" b="0" i="0" u="none" strike="noStrike" cap="none">
              <a:solidFill>
                <a:srgbClr val="888888"/>
              </a:solidFill>
              <a:latin typeface="Calibri"/>
              <a:ea typeface="Calibri"/>
              <a:cs typeface="Calibri"/>
              <a:sym typeface="Calibri"/>
            </a:endParaRPr>
          </a:p>
        </p:txBody>
      </p:sp>
      <p:sp>
        <p:nvSpPr>
          <p:cNvPr id="20" name="Shape 20"/>
          <p:cNvSpPr/>
          <p:nvPr/>
        </p:nvSpPr>
        <p:spPr>
          <a:xfrm>
            <a:off x="969662" y="202131"/>
            <a:ext cx="7204800" cy="641100"/>
          </a:xfrm>
          <a:prstGeom prst="roundRect">
            <a:avLst>
              <a:gd name="adj" fmla="val 16667"/>
            </a:avLst>
          </a:prstGeom>
          <a:gradFill>
            <a:gsLst>
              <a:gs pos="0">
                <a:srgbClr val="3177EE"/>
              </a:gs>
              <a:gs pos="100000">
                <a:srgbClr val="113D8A"/>
              </a:gs>
            </a:gsLst>
            <a:lin ang="5400012" scaled="0"/>
          </a:gradFill>
          <a:ln>
            <a:noFill/>
          </a:ln>
        </p:spPr>
        <p:txBody>
          <a:bodyPr lIns="68575" tIns="34275" rIns="68575" bIns="34275" anchor="ctr" anchorCtr="0">
            <a:noAutofit/>
          </a:bodyPr>
          <a:lstStyle/>
          <a:p>
            <a:pPr marL="0" marR="0" lvl="0" indent="0" algn="ctr" rtl="0">
              <a:spcBef>
                <a:spcPts val="0"/>
              </a:spcBef>
              <a:buNone/>
            </a:pPr>
            <a:endParaRPr sz="1400" b="0" i="0" u="none" strike="noStrike" cap="none">
              <a:solidFill>
                <a:schemeClr val="lt1"/>
              </a:solidFill>
              <a:latin typeface="Calibri"/>
              <a:ea typeface="Calibri"/>
              <a:cs typeface="Calibri"/>
              <a:sym typeface="Calibri"/>
            </a:endParaRPr>
          </a:p>
        </p:txBody>
      </p:sp>
      <p:sp>
        <p:nvSpPr>
          <p:cNvPr id="21" name="Shape 21"/>
          <p:cNvSpPr/>
          <p:nvPr/>
        </p:nvSpPr>
        <p:spPr>
          <a:xfrm>
            <a:off x="969662" y="946625"/>
            <a:ext cx="7204800" cy="641100"/>
          </a:xfrm>
          <a:prstGeom prst="roundRect">
            <a:avLst>
              <a:gd name="adj" fmla="val 16667"/>
            </a:avLst>
          </a:prstGeom>
          <a:gradFill>
            <a:gsLst>
              <a:gs pos="0">
                <a:srgbClr val="DB0000"/>
              </a:gs>
              <a:gs pos="100000">
                <a:srgbClr val="540303"/>
              </a:gs>
            </a:gsLst>
            <a:lin ang="5400012" scaled="0"/>
          </a:gradFill>
          <a:ln>
            <a:noFill/>
          </a:ln>
        </p:spPr>
        <p:txBody>
          <a:bodyPr lIns="68575" tIns="34275" rIns="68575" bIns="34275" anchor="ctr" anchorCtr="0">
            <a:noAutofit/>
          </a:bodyPr>
          <a:lstStyle/>
          <a:p>
            <a:pPr marL="0" marR="0" lvl="0" indent="0" algn="ctr" rtl="0">
              <a:spcBef>
                <a:spcPts val="0"/>
              </a:spcBef>
              <a:buNone/>
            </a:pPr>
            <a:endParaRPr sz="1400" b="0" i="0" u="none" strike="noStrike" cap="none">
              <a:solidFill>
                <a:schemeClr val="lt1"/>
              </a:solidFill>
              <a:latin typeface="Calibri"/>
              <a:ea typeface="Calibri"/>
              <a:cs typeface="Calibri"/>
              <a:sym typeface="Calibri"/>
            </a:endParaRPr>
          </a:p>
        </p:txBody>
      </p:sp>
      <p:sp>
        <p:nvSpPr>
          <p:cNvPr id="22" name="Shape 22"/>
          <p:cNvSpPr/>
          <p:nvPr/>
        </p:nvSpPr>
        <p:spPr>
          <a:xfrm>
            <a:off x="969662" y="1691119"/>
            <a:ext cx="7204800" cy="641100"/>
          </a:xfrm>
          <a:prstGeom prst="roundRect">
            <a:avLst>
              <a:gd name="adj" fmla="val 16667"/>
            </a:avLst>
          </a:prstGeom>
          <a:gradFill>
            <a:gsLst>
              <a:gs pos="0">
                <a:srgbClr val="51AB2A"/>
              </a:gs>
              <a:gs pos="100000">
                <a:srgbClr val="203E13"/>
              </a:gs>
            </a:gsLst>
            <a:lin ang="5400012" scaled="0"/>
          </a:gradFill>
          <a:ln>
            <a:noFill/>
          </a:ln>
        </p:spPr>
        <p:txBody>
          <a:bodyPr lIns="68575" tIns="34275" rIns="68575" bIns="34275" anchor="ctr" anchorCtr="0">
            <a:noAutofit/>
          </a:bodyPr>
          <a:lstStyle/>
          <a:p>
            <a:pPr marL="0" marR="0" lvl="0" indent="0" algn="ctr" rtl="0">
              <a:spcBef>
                <a:spcPts val="0"/>
              </a:spcBef>
              <a:buNone/>
            </a:pPr>
            <a:endParaRPr sz="1400" b="0" i="0" u="none" strike="noStrike" cap="none">
              <a:solidFill>
                <a:schemeClr val="lt1"/>
              </a:solidFill>
              <a:latin typeface="Calibri"/>
              <a:ea typeface="Calibri"/>
              <a:cs typeface="Calibri"/>
              <a:sym typeface="Calibri"/>
            </a:endParaRPr>
          </a:p>
        </p:txBody>
      </p:sp>
      <p:sp>
        <p:nvSpPr>
          <p:cNvPr id="23" name="Shape 23"/>
          <p:cNvSpPr/>
          <p:nvPr/>
        </p:nvSpPr>
        <p:spPr>
          <a:xfrm>
            <a:off x="969661" y="2454945"/>
            <a:ext cx="7204800" cy="641100"/>
          </a:xfrm>
          <a:prstGeom prst="roundRect">
            <a:avLst>
              <a:gd name="adj" fmla="val 16667"/>
            </a:avLst>
          </a:prstGeom>
          <a:gradFill>
            <a:gsLst>
              <a:gs pos="0">
                <a:srgbClr val="FFC002"/>
              </a:gs>
              <a:gs pos="100000">
                <a:srgbClr val="795B04"/>
              </a:gs>
            </a:gsLst>
            <a:lin ang="5400012" scaled="0"/>
          </a:gradFill>
          <a:ln>
            <a:noFill/>
          </a:ln>
        </p:spPr>
        <p:txBody>
          <a:bodyPr lIns="68575" tIns="34275" rIns="68575" bIns="34275" anchor="ctr" anchorCtr="0">
            <a:noAutofit/>
          </a:bodyPr>
          <a:lstStyle/>
          <a:p>
            <a:pPr marL="0" marR="0" lvl="0" indent="0" algn="ctr" rtl="0">
              <a:spcBef>
                <a:spcPts val="0"/>
              </a:spcBef>
              <a:buNone/>
            </a:pPr>
            <a:endParaRPr sz="1400" b="0" i="0" u="none" strike="noStrike" cap="none">
              <a:solidFill>
                <a:schemeClr val="lt1"/>
              </a:solidFill>
              <a:latin typeface="Calibri"/>
              <a:ea typeface="Calibri"/>
              <a:cs typeface="Calibri"/>
              <a:sym typeface="Calibri"/>
            </a:endParaRPr>
          </a:p>
        </p:txBody>
      </p:sp>
      <p:sp>
        <p:nvSpPr>
          <p:cNvPr id="24" name="Shape 24"/>
          <p:cNvSpPr/>
          <p:nvPr/>
        </p:nvSpPr>
        <p:spPr>
          <a:xfrm>
            <a:off x="969662" y="3180108"/>
            <a:ext cx="7204800" cy="641100"/>
          </a:xfrm>
          <a:prstGeom prst="roundRect">
            <a:avLst>
              <a:gd name="adj" fmla="val 16667"/>
            </a:avLst>
          </a:prstGeom>
          <a:gradFill>
            <a:gsLst>
              <a:gs pos="0">
                <a:srgbClr val="90BBE3"/>
              </a:gs>
              <a:gs pos="100000">
                <a:srgbClr val="397AB7"/>
              </a:gs>
            </a:gsLst>
            <a:lin ang="5400012" scaled="0"/>
          </a:gradFill>
          <a:ln>
            <a:noFill/>
          </a:ln>
        </p:spPr>
        <p:txBody>
          <a:bodyPr lIns="68575" tIns="34275" rIns="68575" bIns="34275" anchor="ctr" anchorCtr="0">
            <a:noAutofit/>
          </a:bodyPr>
          <a:lstStyle/>
          <a:p>
            <a:pPr marL="0" marR="0" lvl="0" indent="0" algn="ctr" rtl="0">
              <a:spcBef>
                <a:spcPts val="0"/>
              </a:spcBef>
              <a:buNone/>
            </a:pPr>
            <a:endParaRPr sz="1400" b="0" i="0" u="none" strike="noStrike" cap="none">
              <a:solidFill>
                <a:schemeClr val="lt1"/>
              </a:solidFill>
              <a:latin typeface="Calibri"/>
              <a:ea typeface="Calibri"/>
              <a:cs typeface="Calibri"/>
              <a:sym typeface="Calibri"/>
            </a:endParaRPr>
          </a:p>
        </p:txBody>
      </p:sp>
      <p:sp>
        <p:nvSpPr>
          <p:cNvPr id="25" name="Shape 25"/>
          <p:cNvSpPr/>
          <p:nvPr/>
        </p:nvSpPr>
        <p:spPr>
          <a:xfrm>
            <a:off x="969661" y="3912033"/>
            <a:ext cx="7204800" cy="641100"/>
          </a:xfrm>
          <a:prstGeom prst="roundRect">
            <a:avLst>
              <a:gd name="adj" fmla="val 16667"/>
            </a:avLst>
          </a:prstGeom>
          <a:gradFill>
            <a:gsLst>
              <a:gs pos="0">
                <a:srgbClr val="C6C6C6"/>
              </a:gs>
              <a:gs pos="100000">
                <a:srgbClr val="858585"/>
              </a:gs>
            </a:gsLst>
            <a:lin ang="5400012" scaled="0"/>
          </a:gradFill>
          <a:ln>
            <a:noFill/>
          </a:ln>
        </p:spPr>
        <p:txBody>
          <a:bodyPr lIns="68575" tIns="34275" rIns="68575" bIns="34275" anchor="ctr" anchorCtr="0">
            <a:noAutofit/>
          </a:bodyPr>
          <a:lstStyle/>
          <a:p>
            <a:pPr marL="0" marR="0" lvl="0" indent="0" algn="ctr" rtl="0">
              <a:spcBef>
                <a:spcPts val="0"/>
              </a:spcBef>
              <a:buNone/>
            </a:pPr>
            <a:endParaRPr sz="1400" b="0" i="0" u="none" strike="noStrike" cap="none">
              <a:solidFill>
                <a:schemeClr val="lt1"/>
              </a:solidFill>
              <a:latin typeface="Calibri"/>
              <a:ea typeface="Calibri"/>
              <a:cs typeface="Calibri"/>
              <a:sym typeface="Calibri"/>
            </a:endParaRPr>
          </a:p>
        </p:txBody>
      </p:sp>
      <p:sp>
        <p:nvSpPr>
          <p:cNvPr id="26" name="Shape 26"/>
          <p:cNvSpPr txBox="1"/>
          <p:nvPr/>
        </p:nvSpPr>
        <p:spPr>
          <a:xfrm flipH="1">
            <a:off x="1927545" y="211116"/>
            <a:ext cx="5773800" cy="623100"/>
          </a:xfrm>
          <a:prstGeom prst="rect">
            <a:avLst/>
          </a:prstGeom>
          <a:noFill/>
          <a:ln>
            <a:noFill/>
          </a:ln>
        </p:spPr>
        <p:txBody>
          <a:bodyPr lIns="68575" tIns="34275" rIns="68575" bIns="34275" anchor="t" anchorCtr="0">
            <a:noAutofit/>
          </a:bodyPr>
          <a:lstStyle/>
          <a:p>
            <a:pPr marL="0" marR="0" lvl="0" indent="0" algn="l" rtl="0">
              <a:spcBef>
                <a:spcPts val="0"/>
              </a:spcBef>
              <a:buSzPct val="25000"/>
              <a:buNone/>
            </a:pPr>
            <a:r>
              <a:rPr lang="en" sz="3600" i="0" u="none" strike="noStrike" cap="none">
                <a:solidFill>
                  <a:srgbClr val="F0F4F4"/>
                </a:solidFill>
                <a:latin typeface="Helvetica Neue"/>
                <a:ea typeface="Helvetica Neue"/>
                <a:cs typeface="Helvetica Neue"/>
                <a:sym typeface="Helvetica Neue"/>
              </a:rPr>
              <a:t>OVERVIEW</a:t>
            </a:r>
          </a:p>
        </p:txBody>
      </p:sp>
      <p:sp>
        <p:nvSpPr>
          <p:cNvPr id="27" name="Shape 27"/>
          <p:cNvSpPr txBox="1"/>
          <p:nvPr/>
        </p:nvSpPr>
        <p:spPr>
          <a:xfrm flipH="1">
            <a:off x="1940320" y="1697154"/>
            <a:ext cx="6079500" cy="623100"/>
          </a:xfrm>
          <a:prstGeom prst="rect">
            <a:avLst/>
          </a:prstGeom>
          <a:noFill/>
          <a:ln>
            <a:noFill/>
          </a:ln>
        </p:spPr>
        <p:txBody>
          <a:bodyPr lIns="68575" tIns="34275" rIns="68575" bIns="34275" anchor="t" anchorCtr="0">
            <a:noAutofit/>
          </a:bodyPr>
          <a:lstStyle/>
          <a:p>
            <a:pPr marL="0" marR="0" lvl="0" indent="0" algn="l" rtl="0">
              <a:spcBef>
                <a:spcPts val="0"/>
              </a:spcBef>
              <a:buSzPct val="25000"/>
              <a:buNone/>
            </a:pPr>
            <a:r>
              <a:rPr lang="en" sz="3600">
                <a:solidFill>
                  <a:srgbClr val="F0F4F4"/>
                </a:solidFill>
                <a:latin typeface="Helvetica Neue"/>
                <a:ea typeface="Helvetica Neue"/>
                <a:cs typeface="Helvetica Neue"/>
                <a:sym typeface="Helvetica Neue"/>
              </a:rPr>
              <a:t>USER TRAINING</a:t>
            </a:r>
          </a:p>
        </p:txBody>
      </p:sp>
      <p:sp>
        <p:nvSpPr>
          <p:cNvPr id="28" name="Shape 28"/>
          <p:cNvSpPr txBox="1"/>
          <p:nvPr/>
        </p:nvSpPr>
        <p:spPr>
          <a:xfrm flipH="1">
            <a:off x="1940320" y="951702"/>
            <a:ext cx="6079500" cy="623100"/>
          </a:xfrm>
          <a:prstGeom prst="rect">
            <a:avLst/>
          </a:prstGeom>
          <a:noFill/>
          <a:ln>
            <a:noFill/>
          </a:ln>
        </p:spPr>
        <p:txBody>
          <a:bodyPr lIns="68575" tIns="34275" rIns="68575" bIns="34275" anchor="t" anchorCtr="0">
            <a:noAutofit/>
          </a:bodyPr>
          <a:lstStyle/>
          <a:p>
            <a:pPr marL="0" marR="0" lvl="0" indent="0" algn="l" rtl="0">
              <a:spcBef>
                <a:spcPts val="0"/>
              </a:spcBef>
              <a:buSzPct val="25000"/>
              <a:buNone/>
            </a:pPr>
            <a:r>
              <a:rPr lang="en" sz="3600" cap="none">
                <a:solidFill>
                  <a:srgbClr val="F0F4F4"/>
                </a:solidFill>
                <a:latin typeface="Helvetica Neue"/>
                <a:ea typeface="Helvetica Neue"/>
                <a:cs typeface="Helvetica Neue"/>
                <a:sym typeface="Helvetica Neue"/>
              </a:rPr>
              <a:t>LIVE DEMONSTRATION</a:t>
            </a:r>
          </a:p>
        </p:txBody>
      </p:sp>
      <p:sp>
        <p:nvSpPr>
          <p:cNvPr id="29" name="Shape 29"/>
          <p:cNvSpPr txBox="1"/>
          <p:nvPr/>
        </p:nvSpPr>
        <p:spPr>
          <a:xfrm flipH="1">
            <a:off x="1940320" y="2466858"/>
            <a:ext cx="6079500" cy="623100"/>
          </a:xfrm>
          <a:prstGeom prst="rect">
            <a:avLst/>
          </a:prstGeom>
          <a:noFill/>
          <a:ln>
            <a:noFill/>
          </a:ln>
        </p:spPr>
        <p:txBody>
          <a:bodyPr lIns="68575" tIns="34275" rIns="68575" bIns="34275" anchor="t" anchorCtr="0">
            <a:noAutofit/>
          </a:bodyPr>
          <a:lstStyle/>
          <a:p>
            <a:pPr marL="0" marR="0" lvl="0" indent="0" algn="l" rtl="0">
              <a:spcBef>
                <a:spcPts val="0"/>
              </a:spcBef>
              <a:buSzPct val="25000"/>
              <a:buNone/>
            </a:pPr>
            <a:r>
              <a:rPr lang="en" sz="3600">
                <a:solidFill>
                  <a:srgbClr val="F0F4F4"/>
                </a:solidFill>
                <a:latin typeface="Helvetica Neue"/>
                <a:ea typeface="Helvetica Neue"/>
                <a:cs typeface="Helvetica Neue"/>
                <a:sym typeface="Helvetica Neue"/>
              </a:rPr>
              <a:t>IMPLEMENTATION</a:t>
            </a:r>
          </a:p>
        </p:txBody>
      </p:sp>
      <p:sp>
        <p:nvSpPr>
          <p:cNvPr id="30" name="Shape 30"/>
          <p:cNvSpPr txBox="1"/>
          <p:nvPr/>
        </p:nvSpPr>
        <p:spPr>
          <a:xfrm flipH="1">
            <a:off x="1940320" y="3192474"/>
            <a:ext cx="6079500" cy="623100"/>
          </a:xfrm>
          <a:prstGeom prst="rect">
            <a:avLst/>
          </a:prstGeom>
          <a:noFill/>
          <a:ln>
            <a:noFill/>
          </a:ln>
        </p:spPr>
        <p:txBody>
          <a:bodyPr lIns="68575" tIns="34275" rIns="68575" bIns="34275" anchor="t" anchorCtr="0">
            <a:noAutofit/>
          </a:bodyPr>
          <a:lstStyle/>
          <a:p>
            <a:pPr marL="0" marR="0" lvl="0" indent="0" algn="l" rtl="0">
              <a:spcBef>
                <a:spcPts val="0"/>
              </a:spcBef>
              <a:buSzPct val="25000"/>
              <a:buNone/>
            </a:pPr>
            <a:r>
              <a:rPr lang="en" sz="3600">
                <a:solidFill>
                  <a:srgbClr val="F0F4F4"/>
                </a:solidFill>
                <a:latin typeface="Helvetica Neue"/>
                <a:ea typeface="Helvetica Neue"/>
                <a:cs typeface="Helvetica Neue"/>
                <a:sym typeface="Helvetica Neue"/>
              </a:rPr>
              <a:t>TESTING</a:t>
            </a:r>
          </a:p>
        </p:txBody>
      </p:sp>
      <p:sp>
        <p:nvSpPr>
          <p:cNvPr id="31" name="Shape 31"/>
          <p:cNvSpPr txBox="1"/>
          <p:nvPr/>
        </p:nvSpPr>
        <p:spPr>
          <a:xfrm flipH="1">
            <a:off x="1940320" y="3921018"/>
            <a:ext cx="6079500" cy="623100"/>
          </a:xfrm>
          <a:prstGeom prst="rect">
            <a:avLst/>
          </a:prstGeom>
          <a:noFill/>
          <a:ln>
            <a:noFill/>
          </a:ln>
        </p:spPr>
        <p:txBody>
          <a:bodyPr lIns="68575" tIns="34275" rIns="68575" bIns="34275" anchor="t" anchorCtr="0">
            <a:noAutofit/>
          </a:bodyPr>
          <a:lstStyle/>
          <a:p>
            <a:pPr marL="0" marR="0" lvl="0" indent="0" algn="l" rtl="0">
              <a:spcBef>
                <a:spcPts val="0"/>
              </a:spcBef>
              <a:buSzPct val="25000"/>
              <a:buNone/>
            </a:pPr>
            <a:r>
              <a:rPr lang="en" sz="3600">
                <a:solidFill>
                  <a:srgbClr val="F0F4F4"/>
                </a:solidFill>
                <a:latin typeface="Helvetica Neue"/>
                <a:ea typeface="Helvetica Neue"/>
                <a:cs typeface="Helvetica Neue"/>
                <a:sym typeface="Helvetica Neue"/>
              </a:rPr>
              <a:t>QUESTIONS</a:t>
            </a:r>
          </a:p>
        </p:txBody>
      </p:sp>
      <p:pic>
        <p:nvPicPr>
          <p:cNvPr id="32" name="Shape 32"/>
          <p:cNvPicPr preferRelativeResize="0"/>
          <p:nvPr/>
        </p:nvPicPr>
        <p:blipFill rotWithShape="1">
          <a:blip r:embed="rId2">
            <a:alphaModFix/>
          </a:blip>
          <a:srcRect/>
          <a:stretch/>
        </p:blipFill>
        <p:spPr>
          <a:xfrm>
            <a:off x="1214277" y="282352"/>
            <a:ext cx="480900" cy="480900"/>
          </a:xfrm>
          <a:prstGeom prst="rect">
            <a:avLst/>
          </a:prstGeom>
          <a:noFill/>
          <a:ln>
            <a:noFill/>
          </a:ln>
        </p:spPr>
      </p:pic>
      <p:pic>
        <p:nvPicPr>
          <p:cNvPr id="33" name="Shape 33"/>
          <p:cNvPicPr preferRelativeResize="0"/>
          <p:nvPr/>
        </p:nvPicPr>
        <p:blipFill rotWithShape="1">
          <a:blip r:embed="rId3">
            <a:alphaModFix/>
          </a:blip>
          <a:srcRect/>
          <a:stretch/>
        </p:blipFill>
        <p:spPr>
          <a:xfrm flipH="1">
            <a:off x="1215052" y="1041981"/>
            <a:ext cx="480000" cy="450600"/>
          </a:xfrm>
          <a:prstGeom prst="rect">
            <a:avLst/>
          </a:prstGeom>
          <a:noFill/>
          <a:ln>
            <a:noFill/>
          </a:ln>
        </p:spPr>
      </p:pic>
      <p:pic>
        <p:nvPicPr>
          <p:cNvPr id="34" name="Shape 34"/>
          <p:cNvPicPr preferRelativeResize="0"/>
          <p:nvPr/>
        </p:nvPicPr>
        <p:blipFill rotWithShape="1">
          <a:blip r:embed="rId4">
            <a:alphaModFix/>
          </a:blip>
          <a:srcRect/>
          <a:stretch/>
        </p:blipFill>
        <p:spPr>
          <a:xfrm>
            <a:off x="1214992" y="1768749"/>
            <a:ext cx="480000" cy="480000"/>
          </a:xfrm>
          <a:prstGeom prst="rect">
            <a:avLst/>
          </a:prstGeom>
          <a:noFill/>
          <a:ln>
            <a:noFill/>
          </a:ln>
        </p:spPr>
      </p:pic>
      <p:pic>
        <p:nvPicPr>
          <p:cNvPr id="35" name="Shape 35"/>
          <p:cNvPicPr preferRelativeResize="0"/>
          <p:nvPr/>
        </p:nvPicPr>
        <p:blipFill rotWithShape="1">
          <a:blip r:embed="rId5">
            <a:alphaModFix/>
          </a:blip>
          <a:srcRect/>
          <a:stretch/>
        </p:blipFill>
        <p:spPr>
          <a:xfrm>
            <a:off x="1177290" y="2535525"/>
            <a:ext cx="480000" cy="480000"/>
          </a:xfrm>
          <a:prstGeom prst="rect">
            <a:avLst/>
          </a:prstGeom>
          <a:noFill/>
          <a:ln>
            <a:noFill/>
          </a:ln>
        </p:spPr>
      </p:pic>
      <p:pic>
        <p:nvPicPr>
          <p:cNvPr id="36" name="Shape 36"/>
          <p:cNvPicPr preferRelativeResize="0"/>
          <p:nvPr/>
        </p:nvPicPr>
        <p:blipFill rotWithShape="1">
          <a:blip r:embed="rId6">
            <a:alphaModFix/>
          </a:blip>
          <a:srcRect/>
          <a:stretch/>
        </p:blipFill>
        <p:spPr>
          <a:xfrm>
            <a:off x="1177290" y="3258941"/>
            <a:ext cx="480000" cy="480000"/>
          </a:xfrm>
          <a:prstGeom prst="rect">
            <a:avLst/>
          </a:prstGeom>
          <a:noFill/>
          <a:ln>
            <a:noFill/>
          </a:ln>
        </p:spPr>
      </p:pic>
      <p:pic>
        <p:nvPicPr>
          <p:cNvPr id="37" name="Shape 37"/>
          <p:cNvPicPr preferRelativeResize="0"/>
          <p:nvPr/>
        </p:nvPicPr>
        <p:blipFill rotWithShape="1">
          <a:blip r:embed="rId7">
            <a:alphaModFix/>
          </a:blip>
          <a:srcRect/>
          <a:stretch/>
        </p:blipFill>
        <p:spPr>
          <a:xfrm>
            <a:off x="1177290" y="3992659"/>
            <a:ext cx="480000" cy="480000"/>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cSld name="5_Custom Layout">
    <p:spTree>
      <p:nvGrpSpPr>
        <p:cNvPr id="1" name="Shape 38"/>
        <p:cNvGrpSpPr/>
        <p:nvPr/>
      </p:nvGrpSpPr>
      <p:grpSpPr>
        <a:xfrm>
          <a:off x="0" y="0"/>
          <a:ext cx="0" cy="0"/>
          <a:chOff x="0" y="0"/>
          <a:chExt cx="0" cy="0"/>
        </a:xfrm>
      </p:grpSpPr>
      <p:sp>
        <p:nvSpPr>
          <p:cNvPr id="39" name="Shape 39"/>
          <p:cNvSpPr txBox="1">
            <a:spLocks noGrp="1"/>
          </p:cNvSpPr>
          <p:nvPr>
            <p:ph type="dt" idx="10"/>
          </p:nvPr>
        </p:nvSpPr>
        <p:spPr>
          <a:xfrm>
            <a:off x="628650" y="4767262"/>
            <a:ext cx="2057400" cy="273900"/>
          </a:xfrm>
          <a:prstGeom prst="rect">
            <a:avLst/>
          </a:prstGeom>
          <a:noFill/>
          <a:ln>
            <a:noFill/>
          </a:ln>
        </p:spPr>
        <p:txBody>
          <a:bodyPr lIns="68575" tIns="68575" rIns="68575" bIns="68575" anchor="ctr" anchorCtr="0"/>
          <a:lstStyle>
            <a:lvl1pPr marL="0" marR="0" lvl="0" indent="0" algn="l" rtl="0">
              <a:spcBef>
                <a:spcPts val="0"/>
              </a:spcBef>
              <a:buNone/>
              <a:defRPr sz="900">
                <a:solidFill>
                  <a:srgbClr val="888888"/>
                </a:solidFill>
                <a:latin typeface="Calibri"/>
                <a:ea typeface="Calibri"/>
                <a:cs typeface="Calibri"/>
                <a:sym typeface="Calibri"/>
              </a:defRPr>
            </a:lvl1pPr>
            <a:lvl2pPr marL="342900" marR="0" lvl="1" indent="0" algn="l" rtl="0">
              <a:spcBef>
                <a:spcPts val="0"/>
              </a:spcBef>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buNone/>
              <a:defRPr sz="1400" b="0" i="0" u="none" strike="noStrike" cap="none">
                <a:solidFill>
                  <a:schemeClr val="dk1"/>
                </a:solidFill>
                <a:latin typeface="Calibri"/>
                <a:ea typeface="Calibri"/>
                <a:cs typeface="Calibri"/>
                <a:sym typeface="Calibri"/>
              </a:defRPr>
            </a:lvl9pPr>
          </a:lstStyle>
          <a:p>
            <a:endParaRPr/>
          </a:p>
        </p:txBody>
      </p:sp>
      <p:sp>
        <p:nvSpPr>
          <p:cNvPr id="40" name="Shape 40"/>
          <p:cNvSpPr txBox="1">
            <a:spLocks noGrp="1"/>
          </p:cNvSpPr>
          <p:nvPr>
            <p:ph type="ftr" idx="11"/>
          </p:nvPr>
        </p:nvSpPr>
        <p:spPr>
          <a:xfrm>
            <a:off x="3028950" y="4767262"/>
            <a:ext cx="3086100" cy="273900"/>
          </a:xfrm>
          <a:prstGeom prst="rect">
            <a:avLst/>
          </a:prstGeom>
          <a:noFill/>
          <a:ln>
            <a:noFill/>
          </a:ln>
        </p:spPr>
        <p:txBody>
          <a:bodyPr lIns="68575" tIns="68575" rIns="68575" bIns="68575" anchor="ctr" anchorCtr="0"/>
          <a:lstStyle>
            <a:lvl1pPr marL="0" marR="0" lvl="0" indent="0" algn="ctr" rtl="0">
              <a:spcBef>
                <a:spcPts val="0"/>
              </a:spcBef>
              <a:buNone/>
              <a:defRPr sz="900">
                <a:solidFill>
                  <a:srgbClr val="888888"/>
                </a:solidFill>
                <a:latin typeface="Calibri"/>
                <a:ea typeface="Calibri"/>
                <a:cs typeface="Calibri"/>
                <a:sym typeface="Calibri"/>
              </a:defRPr>
            </a:lvl1pPr>
            <a:lvl2pPr marL="342900" marR="0" lvl="1" indent="0" algn="l" rtl="0">
              <a:spcBef>
                <a:spcPts val="0"/>
              </a:spcBef>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buNone/>
              <a:defRPr sz="1400" b="0" i="0" u="none" strike="noStrike" cap="none">
                <a:solidFill>
                  <a:schemeClr val="dk1"/>
                </a:solidFill>
                <a:latin typeface="Calibri"/>
                <a:ea typeface="Calibri"/>
                <a:cs typeface="Calibri"/>
                <a:sym typeface="Calibri"/>
              </a:defRPr>
            </a:lvl9pPr>
          </a:lstStyle>
          <a:p>
            <a:endParaRPr/>
          </a:p>
        </p:txBody>
      </p:sp>
      <p:sp>
        <p:nvSpPr>
          <p:cNvPr id="41" name="Shape 41"/>
          <p:cNvSpPr txBox="1">
            <a:spLocks noGrp="1"/>
          </p:cNvSpPr>
          <p:nvPr>
            <p:ph type="sldNum" idx="12"/>
          </p:nvPr>
        </p:nvSpPr>
        <p:spPr>
          <a:xfrm>
            <a:off x="6457950" y="4767262"/>
            <a:ext cx="2057400" cy="273900"/>
          </a:xfrm>
          <a:prstGeom prst="rect">
            <a:avLst/>
          </a:prstGeom>
          <a:noFill/>
          <a:ln>
            <a:noFill/>
          </a:ln>
        </p:spPr>
        <p:txBody>
          <a:bodyPr lIns="68575" tIns="34275" rIns="68575" bIns="34275" anchor="ctr" anchorCtr="0">
            <a:noAutofit/>
          </a:bodyPr>
          <a:lstStyle/>
          <a:p>
            <a:pPr marL="0" marR="0" lvl="0" indent="0" algn="r" rtl="0">
              <a:spcBef>
                <a:spcPts val="0"/>
              </a:spcBef>
              <a:buSzPct val="25000"/>
              <a:buNone/>
            </a:pPr>
            <a:fld id="{00000000-1234-1234-1234-123412341234}" type="slidenum">
              <a:rPr lang="en" sz="900">
                <a:solidFill>
                  <a:srgbClr val="888888"/>
                </a:solidFill>
                <a:latin typeface="Calibri"/>
                <a:ea typeface="Calibri"/>
                <a:cs typeface="Calibri"/>
                <a:sym typeface="Calibri"/>
              </a:rPr>
              <a:t>‹#›</a:t>
            </a:fld>
            <a:endParaRPr lang="en" sz="900">
              <a:solidFill>
                <a:srgbClr val="888888"/>
              </a:solidFill>
              <a:latin typeface="Calibri"/>
              <a:ea typeface="Calibri"/>
              <a:cs typeface="Calibri"/>
              <a:sym typeface="Calibri"/>
            </a:endParaRPr>
          </a:p>
        </p:txBody>
      </p:sp>
      <p:sp>
        <p:nvSpPr>
          <p:cNvPr id="42" name="Shape 42"/>
          <p:cNvSpPr/>
          <p:nvPr/>
        </p:nvSpPr>
        <p:spPr>
          <a:xfrm>
            <a:off x="0" y="0"/>
            <a:ext cx="9144000" cy="826800"/>
          </a:xfrm>
          <a:prstGeom prst="rect">
            <a:avLst/>
          </a:prstGeom>
          <a:gradFill>
            <a:gsLst>
              <a:gs pos="0">
                <a:srgbClr val="3177EE"/>
              </a:gs>
              <a:gs pos="100000">
                <a:srgbClr val="113D8A"/>
              </a:gs>
            </a:gsLst>
            <a:lin ang="5400012" scaled="0"/>
          </a:gradFill>
          <a:ln>
            <a:noFill/>
          </a:ln>
        </p:spPr>
        <p:txBody>
          <a:bodyPr lIns="68575" tIns="34275" rIns="68575" bIns="34275" anchor="ctr" anchorCtr="0">
            <a:noAutofit/>
          </a:bodyPr>
          <a:lstStyle/>
          <a:p>
            <a:pPr marL="342900" marR="0" lvl="1" indent="0" algn="l" rtl="0">
              <a:spcBef>
                <a:spcPts val="0"/>
              </a:spcBef>
              <a:buNone/>
            </a:pPr>
            <a:endParaRPr sz="3300" b="0" i="0" u="none" strike="noStrike" cap="none">
              <a:solidFill>
                <a:schemeClr val="lt1"/>
              </a:solidFill>
              <a:latin typeface="Carme"/>
              <a:ea typeface="Carme"/>
              <a:cs typeface="Carme"/>
              <a:sym typeface="Carme"/>
            </a:endParaRPr>
          </a:p>
        </p:txBody>
      </p:sp>
      <p:sp>
        <p:nvSpPr>
          <p:cNvPr id="43" name="Shape 43"/>
          <p:cNvSpPr txBox="1"/>
          <p:nvPr/>
        </p:nvSpPr>
        <p:spPr>
          <a:xfrm>
            <a:off x="7562335" y="530533"/>
            <a:ext cx="1390200" cy="205800"/>
          </a:xfrm>
          <a:prstGeom prst="rect">
            <a:avLst/>
          </a:prstGeom>
          <a:noFill/>
          <a:ln>
            <a:noFill/>
          </a:ln>
        </p:spPr>
        <p:txBody>
          <a:bodyPr lIns="68575" tIns="34275" rIns="68575" bIns="34275" anchor="t" anchorCtr="0">
            <a:noAutofit/>
          </a:bodyPr>
          <a:lstStyle/>
          <a:p>
            <a:pPr marL="0" marR="0" lvl="0" indent="0" algn="ctr" rtl="0">
              <a:spcBef>
                <a:spcPts val="0"/>
              </a:spcBef>
              <a:buSzPct val="25000"/>
              <a:buNone/>
            </a:pPr>
            <a:r>
              <a:rPr lang="en" sz="1400">
                <a:solidFill>
                  <a:srgbClr val="F0F4F4"/>
                </a:solidFill>
                <a:latin typeface="Ubuntu Mono"/>
                <a:ea typeface="Ubuntu Mono"/>
                <a:cs typeface="Ubuntu Mono"/>
                <a:sym typeface="Ubuntu Mono"/>
              </a:rPr>
              <a:t>OVERVIEW</a:t>
            </a:r>
          </a:p>
        </p:txBody>
      </p:sp>
      <p:pic>
        <p:nvPicPr>
          <p:cNvPr id="44" name="Shape 44"/>
          <p:cNvPicPr preferRelativeResize="0"/>
          <p:nvPr/>
        </p:nvPicPr>
        <p:blipFill rotWithShape="1">
          <a:blip r:embed="rId2">
            <a:alphaModFix/>
          </a:blip>
          <a:srcRect/>
          <a:stretch/>
        </p:blipFill>
        <p:spPr>
          <a:xfrm>
            <a:off x="8012747" y="166206"/>
            <a:ext cx="480900" cy="357600"/>
          </a:xfrm>
          <a:prstGeom prst="rect">
            <a:avLst/>
          </a:prstGeom>
          <a:noFill/>
          <a:ln>
            <a:noFill/>
          </a:ln>
        </p:spPr>
      </p:pic>
      <p:sp>
        <p:nvSpPr>
          <p:cNvPr id="45" name="Shape 45"/>
          <p:cNvSpPr txBox="1">
            <a:spLocks noGrp="1"/>
          </p:cNvSpPr>
          <p:nvPr>
            <p:ph type="title"/>
          </p:nvPr>
        </p:nvSpPr>
        <p:spPr>
          <a:xfrm>
            <a:off x="126047" y="43839"/>
            <a:ext cx="7886700" cy="739200"/>
          </a:xfrm>
          <a:prstGeom prst="rect">
            <a:avLst/>
          </a:prstGeom>
          <a:noFill/>
          <a:ln>
            <a:noFill/>
          </a:ln>
        </p:spPr>
        <p:txBody>
          <a:bodyPr lIns="68575" tIns="68575" rIns="68575" bIns="68575" anchor="ctr" anchorCtr="0"/>
          <a:lstStyle>
            <a:lvl1pPr marL="0" marR="0" lvl="0" indent="0" rtl="0">
              <a:lnSpc>
                <a:spcPct val="90000"/>
              </a:lnSpc>
              <a:spcBef>
                <a:spcPts val="0"/>
              </a:spcBef>
              <a:buClr>
                <a:srgbClr val="F0F4F4"/>
              </a:buClr>
              <a:buFont typeface="Helvetica Neue"/>
              <a:buNone/>
              <a:defRPr sz="4500" i="0" u="none" strike="noStrike" cap="none">
                <a:solidFill>
                  <a:srgbClr val="F0F4F4"/>
                </a:solidFill>
                <a:latin typeface="Helvetica Neue"/>
                <a:ea typeface="Helvetica Neue"/>
                <a:cs typeface="Helvetica Neue"/>
                <a:sym typeface="Helvetica Neue"/>
              </a:defRPr>
            </a:lvl1pPr>
            <a:lvl2pPr lvl="1" indent="0">
              <a:spcBef>
                <a:spcPts val="0"/>
              </a:spcBef>
              <a:buNone/>
              <a:defRPr sz="1400"/>
            </a:lvl2pPr>
            <a:lvl3pPr lvl="2" indent="0">
              <a:spcBef>
                <a:spcPts val="0"/>
              </a:spcBef>
              <a:buNone/>
              <a:defRPr sz="1400"/>
            </a:lvl3pPr>
            <a:lvl4pPr lvl="3" indent="0">
              <a:spcBef>
                <a:spcPts val="0"/>
              </a:spcBef>
              <a:buNone/>
              <a:defRPr sz="1400"/>
            </a:lvl4pPr>
            <a:lvl5pPr lvl="4" indent="0">
              <a:spcBef>
                <a:spcPts val="0"/>
              </a:spcBef>
              <a:buNone/>
              <a:defRPr sz="1400"/>
            </a:lvl5pPr>
            <a:lvl6pPr lvl="5" indent="0">
              <a:spcBef>
                <a:spcPts val="0"/>
              </a:spcBef>
              <a:buNone/>
              <a:defRPr sz="1400"/>
            </a:lvl6pPr>
            <a:lvl7pPr lvl="6" indent="0">
              <a:spcBef>
                <a:spcPts val="0"/>
              </a:spcBef>
              <a:buNone/>
              <a:defRPr sz="1400"/>
            </a:lvl7pPr>
            <a:lvl8pPr lvl="7" indent="0">
              <a:spcBef>
                <a:spcPts val="0"/>
              </a:spcBef>
              <a:buNone/>
              <a:defRPr sz="1400"/>
            </a:lvl8pPr>
            <a:lvl9pPr lvl="8" indent="0">
              <a:spcBef>
                <a:spcPts val="0"/>
              </a:spcBef>
              <a:buNone/>
              <a:defRPr sz="1400"/>
            </a:lvl9pPr>
          </a:lstStyle>
          <a:p>
            <a:endParaRPr/>
          </a:p>
        </p:txBody>
      </p:sp>
      <p:sp>
        <p:nvSpPr>
          <p:cNvPr id="46" name="Shape 46"/>
          <p:cNvSpPr txBox="1"/>
          <p:nvPr/>
        </p:nvSpPr>
        <p:spPr>
          <a:xfrm>
            <a:off x="262050" y="1339725"/>
            <a:ext cx="8619900" cy="3141000"/>
          </a:xfrm>
          <a:prstGeom prst="rect">
            <a:avLst/>
          </a:prstGeom>
          <a:noFill/>
          <a:ln>
            <a:noFill/>
          </a:ln>
        </p:spPr>
        <p:txBody>
          <a:bodyPr lIns="91425" tIns="91425" rIns="91425" bIns="91425" anchor="t" anchorCtr="0">
            <a:noAutofit/>
          </a:bodyPr>
          <a:lstStyle/>
          <a:p>
            <a:pPr lvl="0">
              <a:spcBef>
                <a:spcPts val="0"/>
              </a:spcBef>
              <a:buNone/>
            </a:pPr>
            <a:endParaRPr>
              <a:latin typeface="Ubuntu"/>
              <a:ea typeface="Ubuntu"/>
              <a:cs typeface="Ubuntu"/>
              <a:sym typeface="Ubuntu"/>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name="6_Custom Layout">
    <p:spTree>
      <p:nvGrpSpPr>
        <p:cNvPr id="1" name="Shape 47"/>
        <p:cNvGrpSpPr/>
        <p:nvPr/>
      </p:nvGrpSpPr>
      <p:grpSpPr>
        <a:xfrm>
          <a:off x="0" y="0"/>
          <a:ext cx="0" cy="0"/>
          <a:chOff x="0" y="0"/>
          <a:chExt cx="0" cy="0"/>
        </a:xfrm>
      </p:grpSpPr>
      <p:sp>
        <p:nvSpPr>
          <p:cNvPr id="48" name="Shape 48"/>
          <p:cNvSpPr/>
          <p:nvPr/>
        </p:nvSpPr>
        <p:spPr>
          <a:xfrm>
            <a:off x="0" y="0"/>
            <a:ext cx="9144000" cy="818100"/>
          </a:xfrm>
          <a:prstGeom prst="rect">
            <a:avLst/>
          </a:prstGeom>
          <a:gradFill>
            <a:gsLst>
              <a:gs pos="0">
                <a:srgbClr val="DB0000"/>
              </a:gs>
              <a:gs pos="100000">
                <a:srgbClr val="540303"/>
              </a:gs>
            </a:gsLst>
            <a:lin ang="5400012" scaled="0"/>
          </a:gradFill>
          <a:ln>
            <a:noFill/>
          </a:ln>
        </p:spPr>
        <p:txBody>
          <a:bodyPr lIns="68575" tIns="34275" rIns="68575" bIns="34275" anchor="ctr" anchorCtr="0">
            <a:noAutofit/>
          </a:bodyPr>
          <a:lstStyle/>
          <a:p>
            <a:pPr marL="342900" marR="0" lvl="1" indent="0" algn="l" rtl="0">
              <a:spcBef>
                <a:spcPts val="0"/>
              </a:spcBef>
              <a:buNone/>
            </a:pPr>
            <a:endParaRPr sz="3300" b="0" i="0" u="none" strike="noStrike" cap="none">
              <a:solidFill>
                <a:schemeClr val="lt1"/>
              </a:solidFill>
              <a:latin typeface="Carme"/>
              <a:ea typeface="Carme"/>
              <a:cs typeface="Carme"/>
              <a:sym typeface="Carme"/>
            </a:endParaRPr>
          </a:p>
        </p:txBody>
      </p:sp>
      <p:sp>
        <p:nvSpPr>
          <p:cNvPr id="49" name="Shape 49"/>
          <p:cNvSpPr txBox="1"/>
          <p:nvPr/>
        </p:nvSpPr>
        <p:spPr>
          <a:xfrm>
            <a:off x="7608672" y="524950"/>
            <a:ext cx="1343700" cy="203700"/>
          </a:xfrm>
          <a:prstGeom prst="rect">
            <a:avLst/>
          </a:prstGeom>
          <a:noFill/>
          <a:ln>
            <a:noFill/>
          </a:ln>
        </p:spPr>
        <p:txBody>
          <a:bodyPr lIns="68575" tIns="34275" rIns="68575" bIns="34275" anchor="t" anchorCtr="0">
            <a:noAutofit/>
          </a:bodyPr>
          <a:lstStyle/>
          <a:p>
            <a:pPr marL="0" marR="0" lvl="0" indent="0" algn="ctr" rtl="0">
              <a:spcBef>
                <a:spcPts val="0"/>
              </a:spcBef>
              <a:buSzPct val="25000"/>
              <a:buNone/>
            </a:pPr>
            <a:r>
              <a:rPr lang="en" sz="1400">
                <a:solidFill>
                  <a:srgbClr val="F0F4F4"/>
                </a:solidFill>
                <a:latin typeface="Ubuntu Mono"/>
                <a:ea typeface="Ubuntu Mono"/>
                <a:cs typeface="Ubuntu Mono"/>
                <a:sym typeface="Ubuntu Mono"/>
              </a:rPr>
              <a:t>Live Demo</a:t>
            </a:r>
          </a:p>
        </p:txBody>
      </p:sp>
      <p:pic>
        <p:nvPicPr>
          <p:cNvPr id="50" name="Shape 50"/>
          <p:cNvPicPr preferRelativeResize="0"/>
          <p:nvPr/>
        </p:nvPicPr>
        <p:blipFill rotWithShape="1">
          <a:blip r:embed="rId2">
            <a:alphaModFix/>
          </a:blip>
          <a:srcRect/>
          <a:stretch/>
        </p:blipFill>
        <p:spPr>
          <a:xfrm flipH="1">
            <a:off x="8013837" y="171854"/>
            <a:ext cx="480000" cy="331500"/>
          </a:xfrm>
          <a:prstGeom prst="rect">
            <a:avLst/>
          </a:prstGeom>
          <a:noFill/>
          <a:ln>
            <a:noFill/>
          </a:ln>
        </p:spPr>
      </p:pic>
      <p:sp>
        <p:nvSpPr>
          <p:cNvPr id="51" name="Shape 51"/>
          <p:cNvSpPr txBox="1">
            <a:spLocks noGrp="1"/>
          </p:cNvSpPr>
          <p:nvPr>
            <p:ph type="title"/>
          </p:nvPr>
        </p:nvSpPr>
        <p:spPr>
          <a:xfrm>
            <a:off x="126992" y="43378"/>
            <a:ext cx="7886700" cy="731400"/>
          </a:xfrm>
          <a:prstGeom prst="rect">
            <a:avLst/>
          </a:prstGeom>
          <a:noFill/>
          <a:ln>
            <a:noFill/>
          </a:ln>
        </p:spPr>
        <p:txBody>
          <a:bodyPr lIns="68575" tIns="68575" rIns="68575" bIns="68575" anchor="ctr" anchorCtr="0"/>
          <a:lstStyle>
            <a:lvl1pPr marL="0" marR="0" lvl="0" indent="0" rtl="0">
              <a:lnSpc>
                <a:spcPct val="90000"/>
              </a:lnSpc>
              <a:spcBef>
                <a:spcPts val="0"/>
              </a:spcBef>
              <a:buClr>
                <a:srgbClr val="F0F4F4"/>
              </a:buClr>
              <a:buFont typeface="Helvetica Neue"/>
              <a:buNone/>
              <a:defRPr sz="4500" i="0" u="none" strike="noStrike" cap="none">
                <a:solidFill>
                  <a:srgbClr val="F0F4F4"/>
                </a:solidFill>
                <a:latin typeface="Helvetica Neue"/>
                <a:ea typeface="Helvetica Neue"/>
                <a:cs typeface="Helvetica Neue"/>
                <a:sym typeface="Helvetica Neue"/>
              </a:defRPr>
            </a:lvl1pPr>
            <a:lvl2pPr lvl="1" indent="0">
              <a:spcBef>
                <a:spcPts val="0"/>
              </a:spcBef>
              <a:buFont typeface="Ubuntu"/>
              <a:buNone/>
              <a:defRPr sz="1400">
                <a:latin typeface="Ubuntu"/>
                <a:ea typeface="Ubuntu"/>
                <a:cs typeface="Ubuntu"/>
                <a:sym typeface="Ubuntu"/>
              </a:defRPr>
            </a:lvl2pPr>
            <a:lvl3pPr lvl="2" indent="0">
              <a:spcBef>
                <a:spcPts val="0"/>
              </a:spcBef>
              <a:buFont typeface="Ubuntu"/>
              <a:buNone/>
              <a:defRPr sz="1400">
                <a:latin typeface="Ubuntu"/>
                <a:ea typeface="Ubuntu"/>
                <a:cs typeface="Ubuntu"/>
                <a:sym typeface="Ubuntu"/>
              </a:defRPr>
            </a:lvl3pPr>
            <a:lvl4pPr lvl="3" indent="0">
              <a:spcBef>
                <a:spcPts val="0"/>
              </a:spcBef>
              <a:buFont typeface="Ubuntu"/>
              <a:buNone/>
              <a:defRPr sz="1400">
                <a:latin typeface="Ubuntu"/>
                <a:ea typeface="Ubuntu"/>
                <a:cs typeface="Ubuntu"/>
                <a:sym typeface="Ubuntu"/>
              </a:defRPr>
            </a:lvl4pPr>
            <a:lvl5pPr lvl="4" indent="0">
              <a:spcBef>
                <a:spcPts val="0"/>
              </a:spcBef>
              <a:buFont typeface="Ubuntu"/>
              <a:buNone/>
              <a:defRPr sz="1400">
                <a:latin typeface="Ubuntu"/>
                <a:ea typeface="Ubuntu"/>
                <a:cs typeface="Ubuntu"/>
                <a:sym typeface="Ubuntu"/>
              </a:defRPr>
            </a:lvl5pPr>
            <a:lvl6pPr lvl="5" indent="0">
              <a:spcBef>
                <a:spcPts val="0"/>
              </a:spcBef>
              <a:buFont typeface="Ubuntu"/>
              <a:buNone/>
              <a:defRPr sz="1400">
                <a:latin typeface="Ubuntu"/>
                <a:ea typeface="Ubuntu"/>
                <a:cs typeface="Ubuntu"/>
                <a:sym typeface="Ubuntu"/>
              </a:defRPr>
            </a:lvl6pPr>
            <a:lvl7pPr lvl="6" indent="0">
              <a:spcBef>
                <a:spcPts val="0"/>
              </a:spcBef>
              <a:buFont typeface="Ubuntu"/>
              <a:buNone/>
              <a:defRPr sz="1400">
                <a:latin typeface="Ubuntu"/>
                <a:ea typeface="Ubuntu"/>
                <a:cs typeface="Ubuntu"/>
                <a:sym typeface="Ubuntu"/>
              </a:defRPr>
            </a:lvl7pPr>
            <a:lvl8pPr lvl="7" indent="0">
              <a:spcBef>
                <a:spcPts val="0"/>
              </a:spcBef>
              <a:buFont typeface="Ubuntu"/>
              <a:buNone/>
              <a:defRPr sz="1400">
                <a:latin typeface="Ubuntu"/>
                <a:ea typeface="Ubuntu"/>
                <a:cs typeface="Ubuntu"/>
                <a:sym typeface="Ubuntu"/>
              </a:defRPr>
            </a:lvl8pPr>
            <a:lvl9pPr lvl="8" indent="0">
              <a:spcBef>
                <a:spcPts val="0"/>
              </a:spcBef>
              <a:buFont typeface="Ubuntu"/>
              <a:buNone/>
              <a:defRPr sz="1400">
                <a:latin typeface="Ubuntu"/>
                <a:ea typeface="Ubuntu"/>
                <a:cs typeface="Ubuntu"/>
                <a:sym typeface="Ubuntu"/>
              </a:defRPr>
            </a:lvl9pPr>
          </a:lstStyle>
          <a:p>
            <a:endParaRPr/>
          </a:p>
        </p:txBody>
      </p:sp>
      <p:sp>
        <p:nvSpPr>
          <p:cNvPr id="52" name="Shape 52"/>
          <p:cNvSpPr txBox="1">
            <a:spLocks noGrp="1"/>
          </p:cNvSpPr>
          <p:nvPr>
            <p:ph type="dt" idx="10"/>
          </p:nvPr>
        </p:nvSpPr>
        <p:spPr>
          <a:xfrm>
            <a:off x="628650" y="4767262"/>
            <a:ext cx="2057400" cy="273900"/>
          </a:xfrm>
          <a:prstGeom prst="rect">
            <a:avLst/>
          </a:prstGeom>
          <a:noFill/>
          <a:ln>
            <a:noFill/>
          </a:ln>
        </p:spPr>
        <p:txBody>
          <a:bodyPr lIns="68575" tIns="68575" rIns="68575" bIns="68575" anchor="ctr" anchorCtr="0"/>
          <a:lstStyle>
            <a:lvl1pPr marL="0" marR="0" lvl="0" indent="0" algn="l" rtl="0">
              <a:spcBef>
                <a:spcPts val="0"/>
              </a:spcBef>
              <a:buNone/>
              <a:defRPr sz="900">
                <a:solidFill>
                  <a:srgbClr val="888888"/>
                </a:solidFill>
                <a:latin typeface="Calibri"/>
                <a:ea typeface="Calibri"/>
                <a:cs typeface="Calibri"/>
                <a:sym typeface="Calibri"/>
              </a:defRPr>
            </a:lvl1pPr>
            <a:lvl2pPr marL="342900" marR="0" lvl="1" indent="0" algn="l" rtl="0">
              <a:spcBef>
                <a:spcPts val="0"/>
              </a:spcBef>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buNone/>
              <a:defRPr sz="1400" b="0" i="0" u="none" strike="noStrike" cap="none">
                <a:solidFill>
                  <a:schemeClr val="dk1"/>
                </a:solidFill>
                <a:latin typeface="Calibri"/>
                <a:ea typeface="Calibri"/>
                <a:cs typeface="Calibri"/>
                <a:sym typeface="Calibri"/>
              </a:defRPr>
            </a:lvl9pPr>
          </a:lstStyle>
          <a:p>
            <a:endParaRPr/>
          </a:p>
        </p:txBody>
      </p:sp>
      <p:sp>
        <p:nvSpPr>
          <p:cNvPr id="53" name="Shape 53"/>
          <p:cNvSpPr txBox="1">
            <a:spLocks noGrp="1"/>
          </p:cNvSpPr>
          <p:nvPr>
            <p:ph type="ftr" idx="11"/>
          </p:nvPr>
        </p:nvSpPr>
        <p:spPr>
          <a:xfrm>
            <a:off x="3028950" y="4767262"/>
            <a:ext cx="3086100" cy="273900"/>
          </a:xfrm>
          <a:prstGeom prst="rect">
            <a:avLst/>
          </a:prstGeom>
          <a:noFill/>
          <a:ln>
            <a:noFill/>
          </a:ln>
        </p:spPr>
        <p:txBody>
          <a:bodyPr lIns="68575" tIns="68575" rIns="68575" bIns="68575" anchor="ctr" anchorCtr="0"/>
          <a:lstStyle>
            <a:lvl1pPr marL="0" marR="0" lvl="0" indent="0" algn="ctr" rtl="0">
              <a:spcBef>
                <a:spcPts val="0"/>
              </a:spcBef>
              <a:buNone/>
              <a:defRPr sz="900">
                <a:solidFill>
                  <a:srgbClr val="888888"/>
                </a:solidFill>
                <a:latin typeface="Calibri"/>
                <a:ea typeface="Calibri"/>
                <a:cs typeface="Calibri"/>
                <a:sym typeface="Calibri"/>
              </a:defRPr>
            </a:lvl1pPr>
            <a:lvl2pPr marL="342900" marR="0" lvl="1" indent="0" algn="l" rtl="0">
              <a:spcBef>
                <a:spcPts val="0"/>
              </a:spcBef>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buNone/>
              <a:defRPr sz="1400" b="0" i="0" u="none" strike="noStrike" cap="none">
                <a:solidFill>
                  <a:schemeClr val="dk1"/>
                </a:solidFill>
                <a:latin typeface="Calibri"/>
                <a:ea typeface="Calibri"/>
                <a:cs typeface="Calibri"/>
                <a:sym typeface="Calibri"/>
              </a:defRPr>
            </a:lvl9pPr>
          </a:lstStyle>
          <a:p>
            <a:endParaRPr/>
          </a:p>
        </p:txBody>
      </p:sp>
      <p:sp>
        <p:nvSpPr>
          <p:cNvPr id="54" name="Shape 54"/>
          <p:cNvSpPr txBox="1">
            <a:spLocks noGrp="1"/>
          </p:cNvSpPr>
          <p:nvPr>
            <p:ph type="sldNum" idx="12"/>
          </p:nvPr>
        </p:nvSpPr>
        <p:spPr>
          <a:xfrm>
            <a:off x="6457950" y="4767262"/>
            <a:ext cx="2057400" cy="273900"/>
          </a:xfrm>
          <a:prstGeom prst="rect">
            <a:avLst/>
          </a:prstGeom>
          <a:noFill/>
          <a:ln>
            <a:noFill/>
          </a:ln>
        </p:spPr>
        <p:txBody>
          <a:bodyPr lIns="68575" tIns="34275" rIns="68575" bIns="34275" anchor="ctr" anchorCtr="0">
            <a:noAutofit/>
          </a:bodyPr>
          <a:lstStyle/>
          <a:p>
            <a:pPr marL="0" marR="0" lvl="0" indent="0" algn="r" rtl="0">
              <a:spcBef>
                <a:spcPts val="0"/>
              </a:spcBef>
              <a:buSzPct val="25000"/>
              <a:buNone/>
            </a:pPr>
            <a:fld id="{00000000-1234-1234-1234-123412341234}" type="slidenum">
              <a:rPr lang="en" sz="900">
                <a:solidFill>
                  <a:srgbClr val="888888"/>
                </a:solidFill>
                <a:latin typeface="Calibri"/>
                <a:ea typeface="Calibri"/>
                <a:cs typeface="Calibri"/>
                <a:sym typeface="Calibri"/>
              </a:rPr>
              <a:t>‹#›</a:t>
            </a:fld>
            <a:endParaRPr lang="en" sz="900">
              <a:solidFill>
                <a:srgbClr val="888888"/>
              </a:solidFill>
              <a:latin typeface="Calibri"/>
              <a:ea typeface="Calibri"/>
              <a:cs typeface="Calibri"/>
              <a:sym typeface="Calibri"/>
            </a:endParaRPr>
          </a:p>
        </p:txBody>
      </p:sp>
      <p:sp>
        <p:nvSpPr>
          <p:cNvPr id="55" name="Shape 55"/>
          <p:cNvSpPr txBox="1"/>
          <p:nvPr/>
        </p:nvSpPr>
        <p:spPr>
          <a:xfrm>
            <a:off x="262050" y="1339725"/>
            <a:ext cx="8619900" cy="3141000"/>
          </a:xfrm>
          <a:prstGeom prst="rect">
            <a:avLst/>
          </a:prstGeom>
          <a:noFill/>
          <a:ln>
            <a:noFill/>
          </a:ln>
        </p:spPr>
        <p:txBody>
          <a:bodyPr lIns="91425" tIns="91425" rIns="91425" bIns="91425" anchor="t" anchorCtr="0">
            <a:noAutofit/>
          </a:bodyPr>
          <a:lstStyle/>
          <a:p>
            <a:pPr lvl="0" rtl="0">
              <a:spcBef>
                <a:spcPts val="0"/>
              </a:spcBef>
              <a:buNone/>
            </a:pPr>
            <a:endParaRPr>
              <a:latin typeface="Ubuntu"/>
              <a:ea typeface="Ubuntu"/>
              <a:cs typeface="Ubuntu"/>
              <a:sym typeface="Ubuntu"/>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7_Custom Layout">
    <p:spTree>
      <p:nvGrpSpPr>
        <p:cNvPr id="1" name="Shape 56"/>
        <p:cNvGrpSpPr/>
        <p:nvPr/>
      </p:nvGrpSpPr>
      <p:grpSpPr>
        <a:xfrm>
          <a:off x="0" y="0"/>
          <a:ext cx="0" cy="0"/>
          <a:chOff x="0" y="0"/>
          <a:chExt cx="0" cy="0"/>
        </a:xfrm>
      </p:grpSpPr>
      <p:sp>
        <p:nvSpPr>
          <p:cNvPr id="57" name="Shape 57"/>
          <p:cNvSpPr txBox="1">
            <a:spLocks noGrp="1"/>
          </p:cNvSpPr>
          <p:nvPr>
            <p:ph type="dt" idx="10"/>
          </p:nvPr>
        </p:nvSpPr>
        <p:spPr>
          <a:xfrm>
            <a:off x="628650" y="4767262"/>
            <a:ext cx="2057400" cy="273900"/>
          </a:xfrm>
          <a:prstGeom prst="rect">
            <a:avLst/>
          </a:prstGeom>
          <a:noFill/>
          <a:ln>
            <a:noFill/>
          </a:ln>
        </p:spPr>
        <p:txBody>
          <a:bodyPr lIns="68575" tIns="68575" rIns="68575" bIns="68575" anchor="ctr" anchorCtr="0"/>
          <a:lstStyle>
            <a:lvl1pPr marL="0" marR="0" lvl="0" indent="0" algn="l" rtl="0">
              <a:spcBef>
                <a:spcPts val="0"/>
              </a:spcBef>
              <a:buNone/>
              <a:defRPr sz="900">
                <a:solidFill>
                  <a:srgbClr val="888888"/>
                </a:solidFill>
                <a:latin typeface="Calibri"/>
                <a:ea typeface="Calibri"/>
                <a:cs typeface="Calibri"/>
                <a:sym typeface="Calibri"/>
              </a:defRPr>
            </a:lvl1pPr>
            <a:lvl2pPr marL="342900" marR="0" lvl="1" indent="0" algn="l" rtl="0">
              <a:spcBef>
                <a:spcPts val="0"/>
              </a:spcBef>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buNone/>
              <a:defRPr sz="1400" b="0" i="0" u="none" strike="noStrike" cap="none">
                <a:solidFill>
                  <a:schemeClr val="dk1"/>
                </a:solidFill>
                <a:latin typeface="Calibri"/>
                <a:ea typeface="Calibri"/>
                <a:cs typeface="Calibri"/>
                <a:sym typeface="Calibri"/>
              </a:defRPr>
            </a:lvl9pPr>
          </a:lstStyle>
          <a:p>
            <a:endParaRPr/>
          </a:p>
        </p:txBody>
      </p:sp>
      <p:sp>
        <p:nvSpPr>
          <p:cNvPr id="58" name="Shape 58"/>
          <p:cNvSpPr txBox="1">
            <a:spLocks noGrp="1"/>
          </p:cNvSpPr>
          <p:nvPr>
            <p:ph type="ftr" idx="11"/>
          </p:nvPr>
        </p:nvSpPr>
        <p:spPr>
          <a:xfrm>
            <a:off x="3028950" y="4767262"/>
            <a:ext cx="3086100" cy="273900"/>
          </a:xfrm>
          <a:prstGeom prst="rect">
            <a:avLst/>
          </a:prstGeom>
          <a:noFill/>
          <a:ln>
            <a:noFill/>
          </a:ln>
        </p:spPr>
        <p:txBody>
          <a:bodyPr lIns="68575" tIns="68575" rIns="68575" bIns="68575" anchor="ctr" anchorCtr="0"/>
          <a:lstStyle>
            <a:lvl1pPr marL="0" marR="0" lvl="0" indent="0" algn="ctr" rtl="0">
              <a:spcBef>
                <a:spcPts val="0"/>
              </a:spcBef>
              <a:buNone/>
              <a:defRPr sz="900">
                <a:solidFill>
                  <a:srgbClr val="888888"/>
                </a:solidFill>
                <a:latin typeface="Calibri"/>
                <a:ea typeface="Calibri"/>
                <a:cs typeface="Calibri"/>
                <a:sym typeface="Calibri"/>
              </a:defRPr>
            </a:lvl1pPr>
            <a:lvl2pPr marL="342900" marR="0" lvl="1" indent="0" algn="l" rtl="0">
              <a:spcBef>
                <a:spcPts val="0"/>
              </a:spcBef>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buNone/>
              <a:defRPr sz="1400" b="0" i="0" u="none" strike="noStrike" cap="none">
                <a:solidFill>
                  <a:schemeClr val="dk1"/>
                </a:solidFill>
                <a:latin typeface="Calibri"/>
                <a:ea typeface="Calibri"/>
                <a:cs typeface="Calibri"/>
                <a:sym typeface="Calibri"/>
              </a:defRPr>
            </a:lvl9pPr>
          </a:lstStyle>
          <a:p>
            <a:endParaRPr/>
          </a:p>
        </p:txBody>
      </p:sp>
      <p:sp>
        <p:nvSpPr>
          <p:cNvPr id="59" name="Shape 59"/>
          <p:cNvSpPr txBox="1">
            <a:spLocks noGrp="1"/>
          </p:cNvSpPr>
          <p:nvPr>
            <p:ph type="sldNum" idx="12"/>
          </p:nvPr>
        </p:nvSpPr>
        <p:spPr>
          <a:xfrm>
            <a:off x="6457950" y="4767262"/>
            <a:ext cx="2057400" cy="273900"/>
          </a:xfrm>
          <a:prstGeom prst="rect">
            <a:avLst/>
          </a:prstGeom>
          <a:noFill/>
          <a:ln>
            <a:noFill/>
          </a:ln>
        </p:spPr>
        <p:txBody>
          <a:bodyPr lIns="68575" tIns="34275" rIns="68575" bIns="34275" anchor="ctr" anchorCtr="0">
            <a:noAutofit/>
          </a:bodyPr>
          <a:lstStyle/>
          <a:p>
            <a:pPr marL="0" marR="0" lvl="0" indent="0" algn="r" rtl="0">
              <a:spcBef>
                <a:spcPts val="0"/>
              </a:spcBef>
              <a:buSzPct val="25000"/>
              <a:buNone/>
            </a:pPr>
            <a:fld id="{00000000-1234-1234-1234-123412341234}" type="slidenum">
              <a:rPr lang="en" sz="900">
                <a:solidFill>
                  <a:srgbClr val="888888"/>
                </a:solidFill>
                <a:latin typeface="Calibri"/>
                <a:ea typeface="Calibri"/>
                <a:cs typeface="Calibri"/>
                <a:sym typeface="Calibri"/>
              </a:rPr>
              <a:t>‹#›</a:t>
            </a:fld>
            <a:endParaRPr lang="en" sz="900">
              <a:solidFill>
                <a:srgbClr val="888888"/>
              </a:solidFill>
              <a:latin typeface="Calibri"/>
              <a:ea typeface="Calibri"/>
              <a:cs typeface="Calibri"/>
              <a:sym typeface="Calibri"/>
            </a:endParaRPr>
          </a:p>
        </p:txBody>
      </p:sp>
      <p:sp>
        <p:nvSpPr>
          <p:cNvPr id="60" name="Shape 60"/>
          <p:cNvSpPr/>
          <p:nvPr/>
        </p:nvSpPr>
        <p:spPr>
          <a:xfrm>
            <a:off x="0" y="0"/>
            <a:ext cx="9144000" cy="826800"/>
          </a:xfrm>
          <a:prstGeom prst="rect">
            <a:avLst/>
          </a:prstGeom>
          <a:gradFill>
            <a:gsLst>
              <a:gs pos="0">
                <a:srgbClr val="51AB2A"/>
              </a:gs>
              <a:gs pos="100000">
                <a:srgbClr val="203E13"/>
              </a:gs>
            </a:gsLst>
            <a:lin ang="5400012" scaled="0"/>
          </a:gradFill>
          <a:ln>
            <a:noFill/>
          </a:ln>
        </p:spPr>
        <p:txBody>
          <a:bodyPr lIns="68575" tIns="34275" rIns="68575" bIns="34275" anchor="ctr" anchorCtr="0">
            <a:noAutofit/>
          </a:bodyPr>
          <a:lstStyle/>
          <a:p>
            <a:pPr marL="342900" marR="0" lvl="1" indent="0" algn="l" rtl="0">
              <a:spcBef>
                <a:spcPts val="0"/>
              </a:spcBef>
              <a:buNone/>
            </a:pPr>
            <a:endParaRPr sz="3300" b="0" i="0" u="none" strike="noStrike" cap="none">
              <a:solidFill>
                <a:schemeClr val="lt1"/>
              </a:solidFill>
              <a:latin typeface="Carme"/>
              <a:ea typeface="Carme"/>
              <a:cs typeface="Carme"/>
              <a:sym typeface="Carme"/>
            </a:endParaRPr>
          </a:p>
        </p:txBody>
      </p:sp>
      <p:sp>
        <p:nvSpPr>
          <p:cNvPr id="61" name="Shape 61"/>
          <p:cNvSpPr txBox="1"/>
          <p:nvPr/>
        </p:nvSpPr>
        <p:spPr>
          <a:xfrm>
            <a:off x="7451124" y="530533"/>
            <a:ext cx="1501200" cy="205800"/>
          </a:xfrm>
          <a:prstGeom prst="rect">
            <a:avLst/>
          </a:prstGeom>
          <a:noFill/>
          <a:ln>
            <a:noFill/>
          </a:ln>
        </p:spPr>
        <p:txBody>
          <a:bodyPr lIns="68575" tIns="34275" rIns="68575" bIns="34275" anchor="t" anchorCtr="0">
            <a:noAutofit/>
          </a:bodyPr>
          <a:lstStyle/>
          <a:p>
            <a:pPr marL="0" marR="0" lvl="0" indent="0" algn="ctr" rtl="0">
              <a:spcBef>
                <a:spcPts val="0"/>
              </a:spcBef>
              <a:buSzPct val="25000"/>
              <a:buNone/>
            </a:pPr>
            <a:r>
              <a:rPr lang="en" sz="1400">
                <a:solidFill>
                  <a:srgbClr val="F0F4F4"/>
                </a:solidFill>
                <a:latin typeface="Ubuntu Mono"/>
                <a:ea typeface="Ubuntu Mono"/>
                <a:cs typeface="Ubuntu Mono"/>
                <a:sym typeface="Ubuntu Mono"/>
              </a:rPr>
              <a:t>USER TRAINING</a:t>
            </a:r>
          </a:p>
        </p:txBody>
      </p:sp>
      <p:pic>
        <p:nvPicPr>
          <p:cNvPr id="62" name="Shape 62"/>
          <p:cNvPicPr preferRelativeResize="0"/>
          <p:nvPr/>
        </p:nvPicPr>
        <p:blipFill rotWithShape="1">
          <a:blip r:embed="rId2">
            <a:alphaModFix/>
          </a:blip>
          <a:srcRect/>
          <a:stretch/>
        </p:blipFill>
        <p:spPr>
          <a:xfrm>
            <a:off x="7961766" y="173629"/>
            <a:ext cx="480000" cy="356700"/>
          </a:xfrm>
          <a:prstGeom prst="rect">
            <a:avLst/>
          </a:prstGeom>
          <a:noFill/>
          <a:ln>
            <a:noFill/>
          </a:ln>
        </p:spPr>
      </p:pic>
      <p:sp>
        <p:nvSpPr>
          <p:cNvPr id="63" name="Shape 63"/>
          <p:cNvSpPr txBox="1">
            <a:spLocks noGrp="1"/>
          </p:cNvSpPr>
          <p:nvPr>
            <p:ph type="title"/>
          </p:nvPr>
        </p:nvSpPr>
        <p:spPr>
          <a:xfrm>
            <a:off x="129127" y="43839"/>
            <a:ext cx="7886700" cy="739200"/>
          </a:xfrm>
          <a:prstGeom prst="rect">
            <a:avLst/>
          </a:prstGeom>
          <a:noFill/>
          <a:ln>
            <a:noFill/>
          </a:ln>
        </p:spPr>
        <p:txBody>
          <a:bodyPr lIns="68575" tIns="68575" rIns="68575" bIns="68575" anchor="ctr" anchorCtr="0"/>
          <a:lstStyle>
            <a:lvl1pPr marL="0" marR="0" lvl="0" indent="0" rtl="0">
              <a:lnSpc>
                <a:spcPct val="90000"/>
              </a:lnSpc>
              <a:spcBef>
                <a:spcPts val="0"/>
              </a:spcBef>
              <a:buClr>
                <a:srgbClr val="F0F4F4"/>
              </a:buClr>
              <a:buFont typeface="Helvetica Neue"/>
              <a:buNone/>
              <a:defRPr sz="4500" i="0" u="none" strike="noStrike" cap="none">
                <a:solidFill>
                  <a:srgbClr val="F0F4F4"/>
                </a:solidFill>
                <a:latin typeface="Helvetica Neue"/>
                <a:ea typeface="Helvetica Neue"/>
                <a:cs typeface="Helvetica Neue"/>
                <a:sym typeface="Helvetica Neue"/>
              </a:defRPr>
            </a:lvl1pPr>
            <a:lvl2pPr lvl="1" indent="0">
              <a:spcBef>
                <a:spcPts val="0"/>
              </a:spcBef>
              <a:buFont typeface="Ubuntu"/>
              <a:buNone/>
              <a:defRPr sz="1400">
                <a:latin typeface="Ubuntu"/>
                <a:ea typeface="Ubuntu"/>
                <a:cs typeface="Ubuntu"/>
                <a:sym typeface="Ubuntu"/>
              </a:defRPr>
            </a:lvl2pPr>
            <a:lvl3pPr lvl="2" indent="0">
              <a:spcBef>
                <a:spcPts val="0"/>
              </a:spcBef>
              <a:buFont typeface="Ubuntu"/>
              <a:buNone/>
              <a:defRPr sz="1400">
                <a:latin typeface="Ubuntu"/>
                <a:ea typeface="Ubuntu"/>
                <a:cs typeface="Ubuntu"/>
                <a:sym typeface="Ubuntu"/>
              </a:defRPr>
            </a:lvl3pPr>
            <a:lvl4pPr lvl="3" indent="0">
              <a:spcBef>
                <a:spcPts val="0"/>
              </a:spcBef>
              <a:buFont typeface="Ubuntu"/>
              <a:buNone/>
              <a:defRPr sz="1400">
                <a:latin typeface="Ubuntu"/>
                <a:ea typeface="Ubuntu"/>
                <a:cs typeface="Ubuntu"/>
                <a:sym typeface="Ubuntu"/>
              </a:defRPr>
            </a:lvl4pPr>
            <a:lvl5pPr lvl="4" indent="0">
              <a:spcBef>
                <a:spcPts val="0"/>
              </a:spcBef>
              <a:buFont typeface="Ubuntu"/>
              <a:buNone/>
              <a:defRPr sz="1400">
                <a:latin typeface="Ubuntu"/>
                <a:ea typeface="Ubuntu"/>
                <a:cs typeface="Ubuntu"/>
                <a:sym typeface="Ubuntu"/>
              </a:defRPr>
            </a:lvl5pPr>
            <a:lvl6pPr lvl="5" indent="0">
              <a:spcBef>
                <a:spcPts val="0"/>
              </a:spcBef>
              <a:buFont typeface="Ubuntu"/>
              <a:buNone/>
              <a:defRPr sz="1400">
                <a:latin typeface="Ubuntu"/>
                <a:ea typeface="Ubuntu"/>
                <a:cs typeface="Ubuntu"/>
                <a:sym typeface="Ubuntu"/>
              </a:defRPr>
            </a:lvl6pPr>
            <a:lvl7pPr lvl="6" indent="0">
              <a:spcBef>
                <a:spcPts val="0"/>
              </a:spcBef>
              <a:buFont typeface="Ubuntu"/>
              <a:buNone/>
              <a:defRPr sz="1400">
                <a:latin typeface="Ubuntu"/>
                <a:ea typeface="Ubuntu"/>
                <a:cs typeface="Ubuntu"/>
                <a:sym typeface="Ubuntu"/>
              </a:defRPr>
            </a:lvl7pPr>
            <a:lvl8pPr lvl="7" indent="0">
              <a:spcBef>
                <a:spcPts val="0"/>
              </a:spcBef>
              <a:buFont typeface="Ubuntu"/>
              <a:buNone/>
              <a:defRPr sz="1400">
                <a:latin typeface="Ubuntu"/>
                <a:ea typeface="Ubuntu"/>
                <a:cs typeface="Ubuntu"/>
                <a:sym typeface="Ubuntu"/>
              </a:defRPr>
            </a:lvl8pPr>
            <a:lvl9pPr lvl="8" indent="0">
              <a:spcBef>
                <a:spcPts val="0"/>
              </a:spcBef>
              <a:buFont typeface="Ubuntu"/>
              <a:buNone/>
              <a:defRPr sz="1400">
                <a:latin typeface="Ubuntu"/>
                <a:ea typeface="Ubuntu"/>
                <a:cs typeface="Ubuntu"/>
                <a:sym typeface="Ubuntu"/>
              </a:defRPr>
            </a:lvl9pPr>
          </a:lstStyle>
          <a:p>
            <a:endParaRPr/>
          </a:p>
        </p:txBody>
      </p:sp>
      <p:sp>
        <p:nvSpPr>
          <p:cNvPr id="64" name="Shape 64"/>
          <p:cNvSpPr txBox="1"/>
          <p:nvPr/>
        </p:nvSpPr>
        <p:spPr>
          <a:xfrm>
            <a:off x="262050" y="1339725"/>
            <a:ext cx="8619900" cy="3141000"/>
          </a:xfrm>
          <a:prstGeom prst="rect">
            <a:avLst/>
          </a:prstGeom>
          <a:noFill/>
          <a:ln>
            <a:noFill/>
          </a:ln>
        </p:spPr>
        <p:txBody>
          <a:bodyPr lIns="91425" tIns="91425" rIns="91425" bIns="91425" anchor="t" anchorCtr="0">
            <a:noAutofit/>
          </a:bodyPr>
          <a:lstStyle/>
          <a:p>
            <a:pPr lvl="0" rtl="0">
              <a:spcBef>
                <a:spcPts val="0"/>
              </a:spcBef>
              <a:buNone/>
            </a:pPr>
            <a:endParaRPr>
              <a:latin typeface="Ubuntu"/>
              <a:ea typeface="Ubuntu"/>
              <a:cs typeface="Ubuntu"/>
              <a:sym typeface="Ubuntu"/>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8_Custom Layout">
    <p:spTree>
      <p:nvGrpSpPr>
        <p:cNvPr id="1" name="Shape 65"/>
        <p:cNvGrpSpPr/>
        <p:nvPr/>
      </p:nvGrpSpPr>
      <p:grpSpPr>
        <a:xfrm>
          <a:off x="0" y="0"/>
          <a:ext cx="0" cy="0"/>
          <a:chOff x="0" y="0"/>
          <a:chExt cx="0" cy="0"/>
        </a:xfrm>
      </p:grpSpPr>
      <p:sp>
        <p:nvSpPr>
          <p:cNvPr id="66" name="Shape 66"/>
          <p:cNvSpPr txBox="1">
            <a:spLocks noGrp="1"/>
          </p:cNvSpPr>
          <p:nvPr>
            <p:ph type="dt" idx="10"/>
          </p:nvPr>
        </p:nvSpPr>
        <p:spPr>
          <a:xfrm>
            <a:off x="628650" y="4767262"/>
            <a:ext cx="2057400" cy="273900"/>
          </a:xfrm>
          <a:prstGeom prst="rect">
            <a:avLst/>
          </a:prstGeom>
          <a:noFill/>
          <a:ln>
            <a:noFill/>
          </a:ln>
        </p:spPr>
        <p:txBody>
          <a:bodyPr lIns="68575" tIns="68575" rIns="68575" bIns="68575" anchor="ctr" anchorCtr="0"/>
          <a:lstStyle>
            <a:lvl1pPr marL="0" marR="0" lvl="0" indent="0" algn="l" rtl="0">
              <a:spcBef>
                <a:spcPts val="0"/>
              </a:spcBef>
              <a:buNone/>
              <a:defRPr sz="900">
                <a:solidFill>
                  <a:srgbClr val="888888"/>
                </a:solidFill>
                <a:latin typeface="Calibri"/>
                <a:ea typeface="Calibri"/>
                <a:cs typeface="Calibri"/>
                <a:sym typeface="Calibri"/>
              </a:defRPr>
            </a:lvl1pPr>
            <a:lvl2pPr marL="342900" marR="0" lvl="1" indent="0" algn="l" rtl="0">
              <a:spcBef>
                <a:spcPts val="0"/>
              </a:spcBef>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buNone/>
              <a:defRPr sz="1400" b="0" i="0" u="none" strike="noStrike" cap="none">
                <a:solidFill>
                  <a:schemeClr val="dk1"/>
                </a:solidFill>
                <a:latin typeface="Calibri"/>
                <a:ea typeface="Calibri"/>
                <a:cs typeface="Calibri"/>
                <a:sym typeface="Calibri"/>
              </a:defRPr>
            </a:lvl9pPr>
          </a:lstStyle>
          <a:p>
            <a:endParaRPr/>
          </a:p>
        </p:txBody>
      </p:sp>
      <p:sp>
        <p:nvSpPr>
          <p:cNvPr id="67" name="Shape 67"/>
          <p:cNvSpPr txBox="1">
            <a:spLocks noGrp="1"/>
          </p:cNvSpPr>
          <p:nvPr>
            <p:ph type="ftr" idx="11"/>
          </p:nvPr>
        </p:nvSpPr>
        <p:spPr>
          <a:xfrm>
            <a:off x="3028950" y="4767262"/>
            <a:ext cx="3086100" cy="273900"/>
          </a:xfrm>
          <a:prstGeom prst="rect">
            <a:avLst/>
          </a:prstGeom>
          <a:noFill/>
          <a:ln>
            <a:noFill/>
          </a:ln>
        </p:spPr>
        <p:txBody>
          <a:bodyPr lIns="68575" tIns="68575" rIns="68575" bIns="68575" anchor="ctr" anchorCtr="0"/>
          <a:lstStyle>
            <a:lvl1pPr marL="0" marR="0" lvl="0" indent="0" algn="ctr" rtl="0">
              <a:spcBef>
                <a:spcPts val="0"/>
              </a:spcBef>
              <a:buNone/>
              <a:defRPr sz="900">
                <a:solidFill>
                  <a:srgbClr val="888888"/>
                </a:solidFill>
                <a:latin typeface="Calibri"/>
                <a:ea typeface="Calibri"/>
                <a:cs typeface="Calibri"/>
                <a:sym typeface="Calibri"/>
              </a:defRPr>
            </a:lvl1pPr>
            <a:lvl2pPr marL="342900" marR="0" lvl="1" indent="0" algn="l" rtl="0">
              <a:spcBef>
                <a:spcPts val="0"/>
              </a:spcBef>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buNone/>
              <a:defRPr sz="1400" b="0" i="0" u="none" strike="noStrike" cap="none">
                <a:solidFill>
                  <a:schemeClr val="dk1"/>
                </a:solidFill>
                <a:latin typeface="Calibri"/>
                <a:ea typeface="Calibri"/>
                <a:cs typeface="Calibri"/>
                <a:sym typeface="Calibri"/>
              </a:defRPr>
            </a:lvl9pPr>
          </a:lstStyle>
          <a:p>
            <a:endParaRPr/>
          </a:p>
        </p:txBody>
      </p:sp>
      <p:sp>
        <p:nvSpPr>
          <p:cNvPr id="68" name="Shape 68"/>
          <p:cNvSpPr txBox="1">
            <a:spLocks noGrp="1"/>
          </p:cNvSpPr>
          <p:nvPr>
            <p:ph type="sldNum" idx="12"/>
          </p:nvPr>
        </p:nvSpPr>
        <p:spPr>
          <a:xfrm>
            <a:off x="6457950" y="4767262"/>
            <a:ext cx="2057400" cy="273900"/>
          </a:xfrm>
          <a:prstGeom prst="rect">
            <a:avLst/>
          </a:prstGeom>
          <a:noFill/>
          <a:ln>
            <a:noFill/>
          </a:ln>
        </p:spPr>
        <p:txBody>
          <a:bodyPr lIns="68575" tIns="34275" rIns="68575" bIns="34275" anchor="ctr" anchorCtr="0">
            <a:noAutofit/>
          </a:bodyPr>
          <a:lstStyle/>
          <a:p>
            <a:pPr marL="0" marR="0" lvl="0" indent="0" algn="r" rtl="0">
              <a:spcBef>
                <a:spcPts val="0"/>
              </a:spcBef>
              <a:buSzPct val="25000"/>
              <a:buNone/>
            </a:pPr>
            <a:fld id="{00000000-1234-1234-1234-123412341234}" type="slidenum">
              <a:rPr lang="en" sz="900">
                <a:solidFill>
                  <a:srgbClr val="888888"/>
                </a:solidFill>
                <a:latin typeface="Calibri"/>
                <a:ea typeface="Calibri"/>
                <a:cs typeface="Calibri"/>
                <a:sym typeface="Calibri"/>
              </a:rPr>
              <a:t>‹#›</a:t>
            </a:fld>
            <a:endParaRPr lang="en" sz="900">
              <a:solidFill>
                <a:srgbClr val="888888"/>
              </a:solidFill>
              <a:latin typeface="Calibri"/>
              <a:ea typeface="Calibri"/>
              <a:cs typeface="Calibri"/>
              <a:sym typeface="Calibri"/>
            </a:endParaRPr>
          </a:p>
        </p:txBody>
      </p:sp>
      <p:sp>
        <p:nvSpPr>
          <p:cNvPr id="69" name="Shape 69"/>
          <p:cNvSpPr/>
          <p:nvPr/>
        </p:nvSpPr>
        <p:spPr>
          <a:xfrm>
            <a:off x="0" y="0"/>
            <a:ext cx="9144000" cy="826800"/>
          </a:xfrm>
          <a:prstGeom prst="rect">
            <a:avLst/>
          </a:prstGeom>
          <a:gradFill>
            <a:gsLst>
              <a:gs pos="0">
                <a:srgbClr val="FFC002"/>
              </a:gs>
              <a:gs pos="100000">
                <a:srgbClr val="795B04"/>
              </a:gs>
            </a:gsLst>
            <a:lin ang="5400012" scaled="0"/>
          </a:gradFill>
          <a:ln>
            <a:noFill/>
          </a:ln>
        </p:spPr>
        <p:txBody>
          <a:bodyPr lIns="68575" tIns="34275" rIns="68575" bIns="34275" anchor="ctr" anchorCtr="0">
            <a:noAutofit/>
          </a:bodyPr>
          <a:lstStyle/>
          <a:p>
            <a:pPr marL="342900" marR="0" lvl="1" indent="0" algn="l" rtl="0">
              <a:spcBef>
                <a:spcPts val="0"/>
              </a:spcBef>
              <a:buNone/>
            </a:pPr>
            <a:endParaRPr sz="3300" b="0" i="0" u="none" strike="noStrike" cap="none">
              <a:solidFill>
                <a:schemeClr val="lt1"/>
              </a:solidFill>
              <a:latin typeface="Carme"/>
              <a:ea typeface="Carme"/>
              <a:cs typeface="Carme"/>
              <a:sym typeface="Carme"/>
            </a:endParaRPr>
          </a:p>
        </p:txBody>
      </p:sp>
      <p:sp>
        <p:nvSpPr>
          <p:cNvPr id="70" name="Shape 70"/>
          <p:cNvSpPr txBox="1"/>
          <p:nvPr/>
        </p:nvSpPr>
        <p:spPr>
          <a:xfrm>
            <a:off x="7210168" y="530533"/>
            <a:ext cx="1742400" cy="205800"/>
          </a:xfrm>
          <a:prstGeom prst="rect">
            <a:avLst/>
          </a:prstGeom>
          <a:noFill/>
          <a:ln>
            <a:noFill/>
          </a:ln>
        </p:spPr>
        <p:txBody>
          <a:bodyPr lIns="68575" tIns="34275" rIns="68575" bIns="34275" anchor="t" anchorCtr="0">
            <a:noAutofit/>
          </a:bodyPr>
          <a:lstStyle/>
          <a:p>
            <a:pPr marL="0" marR="0" lvl="0" indent="0" algn="ctr" rtl="0">
              <a:spcBef>
                <a:spcPts val="0"/>
              </a:spcBef>
              <a:buSzPct val="25000"/>
              <a:buNone/>
            </a:pPr>
            <a:r>
              <a:rPr lang="en" sz="1400">
                <a:solidFill>
                  <a:srgbClr val="F0F4F4"/>
                </a:solidFill>
                <a:latin typeface="Ubuntu Mono"/>
                <a:ea typeface="Ubuntu Mono"/>
                <a:cs typeface="Ubuntu Mono"/>
                <a:sym typeface="Ubuntu Mono"/>
              </a:rPr>
              <a:t>IMPLEMENTATION</a:t>
            </a:r>
          </a:p>
        </p:txBody>
      </p:sp>
      <p:pic>
        <p:nvPicPr>
          <p:cNvPr id="71" name="Shape 71"/>
          <p:cNvPicPr preferRelativeResize="0"/>
          <p:nvPr/>
        </p:nvPicPr>
        <p:blipFill rotWithShape="1">
          <a:blip r:embed="rId2">
            <a:alphaModFix/>
          </a:blip>
          <a:srcRect/>
          <a:stretch/>
        </p:blipFill>
        <p:spPr>
          <a:xfrm>
            <a:off x="7841289" y="173629"/>
            <a:ext cx="480000" cy="357000"/>
          </a:xfrm>
          <a:prstGeom prst="rect">
            <a:avLst/>
          </a:prstGeom>
          <a:noFill/>
          <a:ln>
            <a:noFill/>
          </a:ln>
        </p:spPr>
      </p:pic>
      <p:sp>
        <p:nvSpPr>
          <p:cNvPr id="72" name="Shape 72"/>
          <p:cNvSpPr txBox="1">
            <a:spLocks noGrp="1"/>
          </p:cNvSpPr>
          <p:nvPr>
            <p:ph type="title"/>
          </p:nvPr>
        </p:nvSpPr>
        <p:spPr>
          <a:xfrm>
            <a:off x="129746" y="43839"/>
            <a:ext cx="7886700" cy="739200"/>
          </a:xfrm>
          <a:prstGeom prst="rect">
            <a:avLst/>
          </a:prstGeom>
          <a:noFill/>
          <a:ln>
            <a:noFill/>
          </a:ln>
        </p:spPr>
        <p:txBody>
          <a:bodyPr lIns="68575" tIns="68575" rIns="68575" bIns="68575" anchor="ctr" anchorCtr="0"/>
          <a:lstStyle>
            <a:lvl1pPr marL="0" marR="0" lvl="0" indent="0" rtl="0">
              <a:lnSpc>
                <a:spcPct val="90000"/>
              </a:lnSpc>
              <a:spcBef>
                <a:spcPts val="0"/>
              </a:spcBef>
              <a:buClr>
                <a:srgbClr val="F0F4F4"/>
              </a:buClr>
              <a:buFont typeface="Helvetica Neue"/>
              <a:buNone/>
              <a:defRPr sz="4500" i="0" u="none" strike="noStrike" cap="none">
                <a:solidFill>
                  <a:srgbClr val="F0F4F4"/>
                </a:solidFill>
                <a:latin typeface="Helvetica Neue"/>
                <a:ea typeface="Helvetica Neue"/>
                <a:cs typeface="Helvetica Neue"/>
                <a:sym typeface="Helvetica Neue"/>
              </a:defRPr>
            </a:lvl1pPr>
            <a:lvl2pPr lvl="1" indent="0">
              <a:spcBef>
                <a:spcPts val="0"/>
              </a:spcBef>
              <a:buFont typeface="Ubuntu"/>
              <a:buNone/>
              <a:defRPr sz="1400">
                <a:latin typeface="Ubuntu"/>
                <a:ea typeface="Ubuntu"/>
                <a:cs typeface="Ubuntu"/>
                <a:sym typeface="Ubuntu"/>
              </a:defRPr>
            </a:lvl2pPr>
            <a:lvl3pPr lvl="2" indent="0">
              <a:spcBef>
                <a:spcPts val="0"/>
              </a:spcBef>
              <a:buFont typeface="Ubuntu"/>
              <a:buNone/>
              <a:defRPr sz="1400">
                <a:latin typeface="Ubuntu"/>
                <a:ea typeface="Ubuntu"/>
                <a:cs typeface="Ubuntu"/>
                <a:sym typeface="Ubuntu"/>
              </a:defRPr>
            </a:lvl3pPr>
            <a:lvl4pPr lvl="3" indent="0">
              <a:spcBef>
                <a:spcPts val="0"/>
              </a:spcBef>
              <a:buFont typeface="Ubuntu"/>
              <a:buNone/>
              <a:defRPr sz="1400">
                <a:latin typeface="Ubuntu"/>
                <a:ea typeface="Ubuntu"/>
                <a:cs typeface="Ubuntu"/>
                <a:sym typeface="Ubuntu"/>
              </a:defRPr>
            </a:lvl4pPr>
            <a:lvl5pPr lvl="4" indent="0">
              <a:spcBef>
                <a:spcPts val="0"/>
              </a:spcBef>
              <a:buFont typeface="Ubuntu"/>
              <a:buNone/>
              <a:defRPr sz="1400">
                <a:latin typeface="Ubuntu"/>
                <a:ea typeface="Ubuntu"/>
                <a:cs typeface="Ubuntu"/>
                <a:sym typeface="Ubuntu"/>
              </a:defRPr>
            </a:lvl5pPr>
            <a:lvl6pPr lvl="5" indent="0">
              <a:spcBef>
                <a:spcPts val="0"/>
              </a:spcBef>
              <a:buFont typeface="Ubuntu"/>
              <a:buNone/>
              <a:defRPr sz="1400">
                <a:latin typeface="Ubuntu"/>
                <a:ea typeface="Ubuntu"/>
                <a:cs typeface="Ubuntu"/>
                <a:sym typeface="Ubuntu"/>
              </a:defRPr>
            </a:lvl6pPr>
            <a:lvl7pPr lvl="6" indent="0">
              <a:spcBef>
                <a:spcPts val="0"/>
              </a:spcBef>
              <a:buFont typeface="Ubuntu"/>
              <a:buNone/>
              <a:defRPr sz="1400">
                <a:latin typeface="Ubuntu"/>
                <a:ea typeface="Ubuntu"/>
                <a:cs typeface="Ubuntu"/>
                <a:sym typeface="Ubuntu"/>
              </a:defRPr>
            </a:lvl7pPr>
            <a:lvl8pPr lvl="7" indent="0">
              <a:spcBef>
                <a:spcPts val="0"/>
              </a:spcBef>
              <a:buFont typeface="Ubuntu"/>
              <a:buNone/>
              <a:defRPr sz="1400">
                <a:latin typeface="Ubuntu"/>
                <a:ea typeface="Ubuntu"/>
                <a:cs typeface="Ubuntu"/>
                <a:sym typeface="Ubuntu"/>
              </a:defRPr>
            </a:lvl8pPr>
            <a:lvl9pPr lvl="8" indent="0">
              <a:spcBef>
                <a:spcPts val="0"/>
              </a:spcBef>
              <a:buFont typeface="Ubuntu"/>
              <a:buNone/>
              <a:defRPr sz="1400">
                <a:latin typeface="Ubuntu"/>
                <a:ea typeface="Ubuntu"/>
                <a:cs typeface="Ubuntu"/>
                <a:sym typeface="Ubuntu"/>
              </a:defRPr>
            </a:lvl9pPr>
          </a:lstStyle>
          <a:p>
            <a:endParaRPr/>
          </a:p>
        </p:txBody>
      </p:sp>
      <p:sp>
        <p:nvSpPr>
          <p:cNvPr id="73" name="Shape 73"/>
          <p:cNvSpPr txBox="1"/>
          <p:nvPr/>
        </p:nvSpPr>
        <p:spPr>
          <a:xfrm>
            <a:off x="262050" y="1339725"/>
            <a:ext cx="8619900" cy="3141000"/>
          </a:xfrm>
          <a:prstGeom prst="rect">
            <a:avLst/>
          </a:prstGeom>
          <a:noFill/>
          <a:ln>
            <a:noFill/>
          </a:ln>
        </p:spPr>
        <p:txBody>
          <a:bodyPr lIns="91425" tIns="91425" rIns="91425" bIns="91425" anchor="t" anchorCtr="0">
            <a:noAutofit/>
          </a:bodyPr>
          <a:lstStyle/>
          <a:p>
            <a:pPr lvl="0" rtl="0">
              <a:spcBef>
                <a:spcPts val="0"/>
              </a:spcBef>
              <a:buNone/>
            </a:pPr>
            <a:endParaRPr>
              <a:latin typeface="Ubuntu"/>
              <a:ea typeface="Ubuntu"/>
              <a:cs typeface="Ubuntu"/>
              <a:sym typeface="Ubuntu"/>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9_Custom Layout">
    <p:spTree>
      <p:nvGrpSpPr>
        <p:cNvPr id="1" name="Shape 74"/>
        <p:cNvGrpSpPr/>
        <p:nvPr/>
      </p:nvGrpSpPr>
      <p:grpSpPr>
        <a:xfrm>
          <a:off x="0" y="0"/>
          <a:ext cx="0" cy="0"/>
          <a:chOff x="0" y="0"/>
          <a:chExt cx="0" cy="0"/>
        </a:xfrm>
      </p:grpSpPr>
      <p:sp>
        <p:nvSpPr>
          <p:cNvPr id="75" name="Shape 75"/>
          <p:cNvSpPr txBox="1">
            <a:spLocks noGrp="1"/>
          </p:cNvSpPr>
          <p:nvPr>
            <p:ph type="dt" idx="10"/>
          </p:nvPr>
        </p:nvSpPr>
        <p:spPr>
          <a:xfrm>
            <a:off x="628650" y="4767262"/>
            <a:ext cx="2057400" cy="273900"/>
          </a:xfrm>
          <a:prstGeom prst="rect">
            <a:avLst/>
          </a:prstGeom>
          <a:noFill/>
          <a:ln>
            <a:noFill/>
          </a:ln>
        </p:spPr>
        <p:txBody>
          <a:bodyPr lIns="68575" tIns="68575" rIns="68575" bIns="68575" anchor="ctr" anchorCtr="0"/>
          <a:lstStyle>
            <a:lvl1pPr marL="0" marR="0" lvl="0" indent="0" algn="l" rtl="0">
              <a:spcBef>
                <a:spcPts val="0"/>
              </a:spcBef>
              <a:buNone/>
              <a:defRPr sz="900">
                <a:solidFill>
                  <a:srgbClr val="888888"/>
                </a:solidFill>
                <a:latin typeface="Calibri"/>
                <a:ea typeface="Calibri"/>
                <a:cs typeface="Calibri"/>
                <a:sym typeface="Calibri"/>
              </a:defRPr>
            </a:lvl1pPr>
            <a:lvl2pPr marL="342900" marR="0" lvl="1" indent="0" algn="l" rtl="0">
              <a:spcBef>
                <a:spcPts val="0"/>
              </a:spcBef>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buNone/>
              <a:defRPr sz="1400" b="0" i="0" u="none" strike="noStrike" cap="none">
                <a:solidFill>
                  <a:schemeClr val="dk1"/>
                </a:solidFill>
                <a:latin typeface="Calibri"/>
                <a:ea typeface="Calibri"/>
                <a:cs typeface="Calibri"/>
                <a:sym typeface="Calibri"/>
              </a:defRPr>
            </a:lvl9pPr>
          </a:lstStyle>
          <a:p>
            <a:endParaRPr/>
          </a:p>
        </p:txBody>
      </p:sp>
      <p:sp>
        <p:nvSpPr>
          <p:cNvPr id="76" name="Shape 76"/>
          <p:cNvSpPr txBox="1">
            <a:spLocks noGrp="1"/>
          </p:cNvSpPr>
          <p:nvPr>
            <p:ph type="ftr" idx="11"/>
          </p:nvPr>
        </p:nvSpPr>
        <p:spPr>
          <a:xfrm>
            <a:off x="3028950" y="4767262"/>
            <a:ext cx="3086100" cy="273900"/>
          </a:xfrm>
          <a:prstGeom prst="rect">
            <a:avLst/>
          </a:prstGeom>
          <a:noFill/>
          <a:ln>
            <a:noFill/>
          </a:ln>
        </p:spPr>
        <p:txBody>
          <a:bodyPr lIns="68575" tIns="68575" rIns="68575" bIns="68575" anchor="ctr" anchorCtr="0"/>
          <a:lstStyle>
            <a:lvl1pPr marL="0" marR="0" lvl="0" indent="0" algn="ctr" rtl="0">
              <a:spcBef>
                <a:spcPts val="0"/>
              </a:spcBef>
              <a:buNone/>
              <a:defRPr sz="900">
                <a:solidFill>
                  <a:srgbClr val="888888"/>
                </a:solidFill>
                <a:latin typeface="Calibri"/>
                <a:ea typeface="Calibri"/>
                <a:cs typeface="Calibri"/>
                <a:sym typeface="Calibri"/>
              </a:defRPr>
            </a:lvl1pPr>
            <a:lvl2pPr marL="342900" marR="0" lvl="1" indent="0" algn="l" rtl="0">
              <a:spcBef>
                <a:spcPts val="0"/>
              </a:spcBef>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buNone/>
              <a:defRPr sz="1400" b="0" i="0" u="none" strike="noStrike" cap="none">
                <a:solidFill>
                  <a:schemeClr val="dk1"/>
                </a:solidFill>
                <a:latin typeface="Calibri"/>
                <a:ea typeface="Calibri"/>
                <a:cs typeface="Calibri"/>
                <a:sym typeface="Calibri"/>
              </a:defRPr>
            </a:lvl9pPr>
          </a:lstStyle>
          <a:p>
            <a:endParaRPr/>
          </a:p>
        </p:txBody>
      </p:sp>
      <p:sp>
        <p:nvSpPr>
          <p:cNvPr id="77" name="Shape 77"/>
          <p:cNvSpPr txBox="1">
            <a:spLocks noGrp="1"/>
          </p:cNvSpPr>
          <p:nvPr>
            <p:ph type="sldNum" idx="12"/>
          </p:nvPr>
        </p:nvSpPr>
        <p:spPr>
          <a:xfrm>
            <a:off x="6457950" y="4767262"/>
            <a:ext cx="2057400" cy="273900"/>
          </a:xfrm>
          <a:prstGeom prst="rect">
            <a:avLst/>
          </a:prstGeom>
          <a:noFill/>
          <a:ln>
            <a:noFill/>
          </a:ln>
        </p:spPr>
        <p:txBody>
          <a:bodyPr lIns="68575" tIns="34275" rIns="68575" bIns="34275" anchor="ctr" anchorCtr="0">
            <a:noAutofit/>
          </a:bodyPr>
          <a:lstStyle/>
          <a:p>
            <a:pPr marL="0" marR="0" lvl="0" indent="0" algn="r" rtl="0">
              <a:spcBef>
                <a:spcPts val="0"/>
              </a:spcBef>
              <a:buSzPct val="25000"/>
              <a:buNone/>
            </a:pPr>
            <a:fld id="{00000000-1234-1234-1234-123412341234}" type="slidenum">
              <a:rPr lang="en" sz="900">
                <a:solidFill>
                  <a:srgbClr val="888888"/>
                </a:solidFill>
                <a:latin typeface="Calibri"/>
                <a:ea typeface="Calibri"/>
                <a:cs typeface="Calibri"/>
                <a:sym typeface="Calibri"/>
              </a:rPr>
              <a:t>‹#›</a:t>
            </a:fld>
            <a:endParaRPr lang="en" sz="900">
              <a:solidFill>
                <a:srgbClr val="888888"/>
              </a:solidFill>
              <a:latin typeface="Calibri"/>
              <a:ea typeface="Calibri"/>
              <a:cs typeface="Calibri"/>
              <a:sym typeface="Calibri"/>
            </a:endParaRPr>
          </a:p>
        </p:txBody>
      </p:sp>
      <p:sp>
        <p:nvSpPr>
          <p:cNvPr id="78" name="Shape 78"/>
          <p:cNvSpPr/>
          <p:nvPr/>
        </p:nvSpPr>
        <p:spPr>
          <a:xfrm>
            <a:off x="0" y="0"/>
            <a:ext cx="9144000" cy="826800"/>
          </a:xfrm>
          <a:prstGeom prst="rect">
            <a:avLst/>
          </a:prstGeom>
          <a:gradFill>
            <a:gsLst>
              <a:gs pos="0">
                <a:srgbClr val="90BBE3"/>
              </a:gs>
              <a:gs pos="100000">
                <a:srgbClr val="397AB7"/>
              </a:gs>
            </a:gsLst>
            <a:lin ang="5400012" scaled="0"/>
          </a:gradFill>
          <a:ln>
            <a:noFill/>
          </a:ln>
        </p:spPr>
        <p:txBody>
          <a:bodyPr lIns="68575" tIns="34275" rIns="68575" bIns="34275" anchor="ctr" anchorCtr="0">
            <a:noAutofit/>
          </a:bodyPr>
          <a:lstStyle/>
          <a:p>
            <a:pPr marL="342900" marR="0" lvl="1" indent="0" algn="l" rtl="0">
              <a:spcBef>
                <a:spcPts val="0"/>
              </a:spcBef>
              <a:buNone/>
            </a:pPr>
            <a:endParaRPr sz="3300" b="0" i="0" u="none" strike="noStrike" cap="none">
              <a:solidFill>
                <a:schemeClr val="lt1"/>
              </a:solidFill>
              <a:latin typeface="Carme"/>
              <a:ea typeface="Carme"/>
              <a:cs typeface="Carme"/>
              <a:sym typeface="Carme"/>
            </a:endParaRPr>
          </a:p>
        </p:txBody>
      </p:sp>
      <p:sp>
        <p:nvSpPr>
          <p:cNvPr id="79" name="Shape 79"/>
          <p:cNvSpPr txBox="1"/>
          <p:nvPr/>
        </p:nvSpPr>
        <p:spPr>
          <a:xfrm>
            <a:off x="7562335" y="530533"/>
            <a:ext cx="1390200" cy="205800"/>
          </a:xfrm>
          <a:prstGeom prst="rect">
            <a:avLst/>
          </a:prstGeom>
          <a:noFill/>
          <a:ln>
            <a:noFill/>
          </a:ln>
        </p:spPr>
        <p:txBody>
          <a:bodyPr lIns="68575" tIns="34275" rIns="68575" bIns="34275" anchor="t" anchorCtr="0">
            <a:noAutofit/>
          </a:bodyPr>
          <a:lstStyle/>
          <a:p>
            <a:pPr marL="0" marR="0" lvl="0" indent="0" algn="ctr" rtl="0">
              <a:spcBef>
                <a:spcPts val="0"/>
              </a:spcBef>
              <a:buSzPct val="25000"/>
              <a:buNone/>
            </a:pPr>
            <a:r>
              <a:rPr lang="en" sz="1400">
                <a:solidFill>
                  <a:srgbClr val="F0F4F4"/>
                </a:solidFill>
                <a:latin typeface="Ubuntu Mono"/>
                <a:ea typeface="Ubuntu Mono"/>
                <a:cs typeface="Ubuntu Mono"/>
                <a:sym typeface="Ubuntu Mono"/>
              </a:rPr>
              <a:t>TESTING</a:t>
            </a:r>
          </a:p>
        </p:txBody>
      </p:sp>
      <p:pic>
        <p:nvPicPr>
          <p:cNvPr id="80" name="Shape 80"/>
          <p:cNvPicPr preferRelativeResize="0"/>
          <p:nvPr/>
        </p:nvPicPr>
        <p:blipFill rotWithShape="1">
          <a:blip r:embed="rId2">
            <a:alphaModFix/>
          </a:blip>
          <a:srcRect/>
          <a:stretch/>
        </p:blipFill>
        <p:spPr>
          <a:xfrm>
            <a:off x="8013820" y="173629"/>
            <a:ext cx="480000" cy="357000"/>
          </a:xfrm>
          <a:prstGeom prst="rect">
            <a:avLst/>
          </a:prstGeom>
          <a:noFill/>
          <a:ln>
            <a:noFill/>
          </a:ln>
        </p:spPr>
      </p:pic>
      <p:sp>
        <p:nvSpPr>
          <p:cNvPr id="81" name="Shape 81"/>
          <p:cNvSpPr txBox="1">
            <a:spLocks noGrp="1"/>
          </p:cNvSpPr>
          <p:nvPr>
            <p:ph type="title"/>
          </p:nvPr>
        </p:nvSpPr>
        <p:spPr>
          <a:xfrm>
            <a:off x="127120" y="43839"/>
            <a:ext cx="7886700" cy="739200"/>
          </a:xfrm>
          <a:prstGeom prst="rect">
            <a:avLst/>
          </a:prstGeom>
          <a:noFill/>
          <a:ln>
            <a:noFill/>
          </a:ln>
        </p:spPr>
        <p:txBody>
          <a:bodyPr lIns="68575" tIns="68575" rIns="68575" bIns="68575" anchor="ctr" anchorCtr="0"/>
          <a:lstStyle>
            <a:lvl1pPr marL="0" marR="0" lvl="0" indent="0" rtl="0">
              <a:lnSpc>
                <a:spcPct val="90000"/>
              </a:lnSpc>
              <a:spcBef>
                <a:spcPts val="0"/>
              </a:spcBef>
              <a:buClr>
                <a:srgbClr val="F0F4F4"/>
              </a:buClr>
              <a:buFont typeface="Helvetica Neue"/>
              <a:buNone/>
              <a:defRPr sz="4500" i="0" u="none" strike="noStrike" cap="none">
                <a:solidFill>
                  <a:srgbClr val="F0F4F4"/>
                </a:solidFill>
                <a:latin typeface="Helvetica Neue"/>
                <a:ea typeface="Helvetica Neue"/>
                <a:cs typeface="Helvetica Neue"/>
                <a:sym typeface="Helvetica Neue"/>
              </a:defRPr>
            </a:lvl1pPr>
            <a:lvl2pPr lvl="1" indent="0">
              <a:spcBef>
                <a:spcPts val="0"/>
              </a:spcBef>
              <a:buFont typeface="Ubuntu"/>
              <a:buNone/>
              <a:defRPr sz="1400">
                <a:latin typeface="Ubuntu"/>
                <a:ea typeface="Ubuntu"/>
                <a:cs typeface="Ubuntu"/>
                <a:sym typeface="Ubuntu"/>
              </a:defRPr>
            </a:lvl2pPr>
            <a:lvl3pPr lvl="2" indent="0">
              <a:spcBef>
                <a:spcPts val="0"/>
              </a:spcBef>
              <a:buFont typeface="Ubuntu"/>
              <a:buNone/>
              <a:defRPr sz="1400">
                <a:latin typeface="Ubuntu"/>
                <a:ea typeface="Ubuntu"/>
                <a:cs typeface="Ubuntu"/>
                <a:sym typeface="Ubuntu"/>
              </a:defRPr>
            </a:lvl3pPr>
            <a:lvl4pPr lvl="3" indent="0">
              <a:spcBef>
                <a:spcPts val="0"/>
              </a:spcBef>
              <a:buFont typeface="Ubuntu"/>
              <a:buNone/>
              <a:defRPr sz="1400">
                <a:latin typeface="Ubuntu"/>
                <a:ea typeface="Ubuntu"/>
                <a:cs typeface="Ubuntu"/>
                <a:sym typeface="Ubuntu"/>
              </a:defRPr>
            </a:lvl4pPr>
            <a:lvl5pPr lvl="4" indent="0">
              <a:spcBef>
                <a:spcPts val="0"/>
              </a:spcBef>
              <a:buFont typeface="Ubuntu"/>
              <a:buNone/>
              <a:defRPr sz="1400">
                <a:latin typeface="Ubuntu"/>
                <a:ea typeface="Ubuntu"/>
                <a:cs typeface="Ubuntu"/>
                <a:sym typeface="Ubuntu"/>
              </a:defRPr>
            </a:lvl5pPr>
            <a:lvl6pPr lvl="5" indent="0">
              <a:spcBef>
                <a:spcPts val="0"/>
              </a:spcBef>
              <a:buFont typeface="Ubuntu"/>
              <a:buNone/>
              <a:defRPr sz="1400">
                <a:latin typeface="Ubuntu"/>
                <a:ea typeface="Ubuntu"/>
                <a:cs typeface="Ubuntu"/>
                <a:sym typeface="Ubuntu"/>
              </a:defRPr>
            </a:lvl6pPr>
            <a:lvl7pPr lvl="6" indent="0">
              <a:spcBef>
                <a:spcPts val="0"/>
              </a:spcBef>
              <a:buFont typeface="Ubuntu"/>
              <a:buNone/>
              <a:defRPr sz="1400">
                <a:latin typeface="Ubuntu"/>
                <a:ea typeface="Ubuntu"/>
                <a:cs typeface="Ubuntu"/>
                <a:sym typeface="Ubuntu"/>
              </a:defRPr>
            </a:lvl7pPr>
            <a:lvl8pPr lvl="7" indent="0">
              <a:spcBef>
                <a:spcPts val="0"/>
              </a:spcBef>
              <a:buFont typeface="Ubuntu"/>
              <a:buNone/>
              <a:defRPr sz="1400">
                <a:latin typeface="Ubuntu"/>
                <a:ea typeface="Ubuntu"/>
                <a:cs typeface="Ubuntu"/>
                <a:sym typeface="Ubuntu"/>
              </a:defRPr>
            </a:lvl8pPr>
            <a:lvl9pPr lvl="8" indent="0">
              <a:spcBef>
                <a:spcPts val="0"/>
              </a:spcBef>
              <a:buFont typeface="Ubuntu"/>
              <a:buNone/>
              <a:defRPr sz="1400">
                <a:latin typeface="Ubuntu"/>
                <a:ea typeface="Ubuntu"/>
                <a:cs typeface="Ubuntu"/>
                <a:sym typeface="Ubuntu"/>
              </a:defRPr>
            </a:lvl9pPr>
          </a:lstStyle>
          <a:p>
            <a:endParaRPr/>
          </a:p>
        </p:txBody>
      </p:sp>
      <p:sp>
        <p:nvSpPr>
          <p:cNvPr id="82" name="Shape 82"/>
          <p:cNvSpPr txBox="1"/>
          <p:nvPr/>
        </p:nvSpPr>
        <p:spPr>
          <a:xfrm>
            <a:off x="262050" y="1339725"/>
            <a:ext cx="8619900" cy="3141000"/>
          </a:xfrm>
          <a:prstGeom prst="rect">
            <a:avLst/>
          </a:prstGeom>
          <a:noFill/>
          <a:ln>
            <a:noFill/>
          </a:ln>
        </p:spPr>
        <p:txBody>
          <a:bodyPr lIns="91425" tIns="91425" rIns="91425" bIns="91425" anchor="t" anchorCtr="0">
            <a:noAutofit/>
          </a:bodyPr>
          <a:lstStyle/>
          <a:p>
            <a:pPr lvl="0" rtl="0">
              <a:spcBef>
                <a:spcPts val="0"/>
              </a:spcBef>
              <a:buNone/>
            </a:pPr>
            <a:endParaRPr>
              <a:latin typeface="Ubuntu"/>
              <a:ea typeface="Ubuntu"/>
              <a:cs typeface="Ubuntu"/>
              <a:sym typeface="Ubuntu"/>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10_Custom Layout">
    <p:spTree>
      <p:nvGrpSpPr>
        <p:cNvPr id="1" name="Shape 83"/>
        <p:cNvGrpSpPr/>
        <p:nvPr/>
      </p:nvGrpSpPr>
      <p:grpSpPr>
        <a:xfrm>
          <a:off x="0" y="0"/>
          <a:ext cx="0" cy="0"/>
          <a:chOff x="0" y="0"/>
          <a:chExt cx="0" cy="0"/>
        </a:xfrm>
      </p:grpSpPr>
      <p:sp>
        <p:nvSpPr>
          <p:cNvPr id="84" name="Shape 84"/>
          <p:cNvSpPr txBox="1">
            <a:spLocks noGrp="1"/>
          </p:cNvSpPr>
          <p:nvPr>
            <p:ph type="dt" idx="10"/>
          </p:nvPr>
        </p:nvSpPr>
        <p:spPr>
          <a:xfrm>
            <a:off x="628650" y="4767262"/>
            <a:ext cx="2057400" cy="273900"/>
          </a:xfrm>
          <a:prstGeom prst="rect">
            <a:avLst/>
          </a:prstGeom>
          <a:noFill/>
          <a:ln>
            <a:noFill/>
          </a:ln>
        </p:spPr>
        <p:txBody>
          <a:bodyPr lIns="68575" tIns="68575" rIns="68575" bIns="68575" anchor="ctr" anchorCtr="0"/>
          <a:lstStyle>
            <a:lvl1pPr marL="0" marR="0" lvl="0" indent="0" algn="l" rtl="0">
              <a:spcBef>
                <a:spcPts val="0"/>
              </a:spcBef>
              <a:buNone/>
              <a:defRPr sz="900">
                <a:solidFill>
                  <a:srgbClr val="888888"/>
                </a:solidFill>
                <a:latin typeface="Calibri"/>
                <a:ea typeface="Calibri"/>
                <a:cs typeface="Calibri"/>
                <a:sym typeface="Calibri"/>
              </a:defRPr>
            </a:lvl1pPr>
            <a:lvl2pPr marL="342900" marR="0" lvl="1" indent="0" algn="l" rtl="0">
              <a:spcBef>
                <a:spcPts val="0"/>
              </a:spcBef>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buNone/>
              <a:defRPr sz="1400" b="0" i="0" u="none" strike="noStrike" cap="none">
                <a:solidFill>
                  <a:schemeClr val="dk1"/>
                </a:solidFill>
                <a:latin typeface="Calibri"/>
                <a:ea typeface="Calibri"/>
                <a:cs typeface="Calibri"/>
                <a:sym typeface="Calibri"/>
              </a:defRPr>
            </a:lvl9pPr>
          </a:lstStyle>
          <a:p>
            <a:endParaRPr/>
          </a:p>
        </p:txBody>
      </p:sp>
      <p:sp>
        <p:nvSpPr>
          <p:cNvPr id="85" name="Shape 85"/>
          <p:cNvSpPr txBox="1">
            <a:spLocks noGrp="1"/>
          </p:cNvSpPr>
          <p:nvPr>
            <p:ph type="ftr" idx="11"/>
          </p:nvPr>
        </p:nvSpPr>
        <p:spPr>
          <a:xfrm>
            <a:off x="3028950" y="4767262"/>
            <a:ext cx="3086100" cy="273900"/>
          </a:xfrm>
          <a:prstGeom prst="rect">
            <a:avLst/>
          </a:prstGeom>
          <a:noFill/>
          <a:ln>
            <a:noFill/>
          </a:ln>
        </p:spPr>
        <p:txBody>
          <a:bodyPr lIns="68575" tIns="68575" rIns="68575" bIns="68575" anchor="ctr" anchorCtr="0"/>
          <a:lstStyle>
            <a:lvl1pPr marL="0" marR="0" lvl="0" indent="0" algn="ctr" rtl="0">
              <a:spcBef>
                <a:spcPts val="0"/>
              </a:spcBef>
              <a:buNone/>
              <a:defRPr sz="900">
                <a:solidFill>
                  <a:srgbClr val="888888"/>
                </a:solidFill>
                <a:latin typeface="Calibri"/>
                <a:ea typeface="Calibri"/>
                <a:cs typeface="Calibri"/>
                <a:sym typeface="Calibri"/>
              </a:defRPr>
            </a:lvl1pPr>
            <a:lvl2pPr marL="342900" marR="0" lvl="1" indent="0" algn="l" rtl="0">
              <a:spcBef>
                <a:spcPts val="0"/>
              </a:spcBef>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buNone/>
              <a:defRPr sz="1400" b="0" i="0" u="none" strike="noStrike" cap="none">
                <a:solidFill>
                  <a:schemeClr val="dk1"/>
                </a:solidFill>
                <a:latin typeface="Calibri"/>
                <a:ea typeface="Calibri"/>
                <a:cs typeface="Calibri"/>
                <a:sym typeface="Calibri"/>
              </a:defRPr>
            </a:lvl9pPr>
          </a:lstStyle>
          <a:p>
            <a:endParaRPr/>
          </a:p>
        </p:txBody>
      </p:sp>
      <p:sp>
        <p:nvSpPr>
          <p:cNvPr id="86" name="Shape 86"/>
          <p:cNvSpPr txBox="1">
            <a:spLocks noGrp="1"/>
          </p:cNvSpPr>
          <p:nvPr>
            <p:ph type="sldNum" idx="12"/>
          </p:nvPr>
        </p:nvSpPr>
        <p:spPr>
          <a:xfrm>
            <a:off x="6457950" y="4767262"/>
            <a:ext cx="2057400" cy="273900"/>
          </a:xfrm>
          <a:prstGeom prst="rect">
            <a:avLst/>
          </a:prstGeom>
          <a:noFill/>
          <a:ln>
            <a:noFill/>
          </a:ln>
        </p:spPr>
        <p:txBody>
          <a:bodyPr lIns="68575" tIns="34275" rIns="68575" bIns="34275" anchor="ctr" anchorCtr="0">
            <a:noAutofit/>
          </a:bodyPr>
          <a:lstStyle/>
          <a:p>
            <a:pPr marL="0" marR="0" lvl="0" indent="0" algn="r" rtl="0">
              <a:spcBef>
                <a:spcPts val="0"/>
              </a:spcBef>
              <a:buSzPct val="25000"/>
              <a:buNone/>
            </a:pPr>
            <a:fld id="{00000000-1234-1234-1234-123412341234}" type="slidenum">
              <a:rPr lang="en" sz="900">
                <a:solidFill>
                  <a:srgbClr val="888888"/>
                </a:solidFill>
                <a:latin typeface="Calibri"/>
                <a:ea typeface="Calibri"/>
                <a:cs typeface="Calibri"/>
                <a:sym typeface="Calibri"/>
              </a:rPr>
              <a:t>‹#›</a:t>
            </a:fld>
            <a:endParaRPr lang="en" sz="900">
              <a:solidFill>
                <a:srgbClr val="888888"/>
              </a:solidFill>
              <a:latin typeface="Calibri"/>
              <a:ea typeface="Calibri"/>
              <a:cs typeface="Calibri"/>
              <a:sym typeface="Calibri"/>
            </a:endParaRPr>
          </a:p>
        </p:txBody>
      </p:sp>
      <p:sp>
        <p:nvSpPr>
          <p:cNvPr id="87" name="Shape 87"/>
          <p:cNvSpPr/>
          <p:nvPr/>
        </p:nvSpPr>
        <p:spPr>
          <a:xfrm>
            <a:off x="0" y="0"/>
            <a:ext cx="9144000" cy="835500"/>
          </a:xfrm>
          <a:prstGeom prst="rect">
            <a:avLst/>
          </a:prstGeom>
          <a:gradFill>
            <a:gsLst>
              <a:gs pos="0">
                <a:srgbClr val="C6C6C6"/>
              </a:gs>
              <a:gs pos="100000">
                <a:srgbClr val="858585"/>
              </a:gs>
            </a:gsLst>
            <a:lin ang="5400012" scaled="0"/>
          </a:gradFill>
          <a:ln>
            <a:noFill/>
          </a:ln>
        </p:spPr>
        <p:txBody>
          <a:bodyPr lIns="68575" tIns="34275" rIns="68575" bIns="34275" anchor="ctr" anchorCtr="0">
            <a:noAutofit/>
          </a:bodyPr>
          <a:lstStyle/>
          <a:p>
            <a:pPr marL="342900" marR="0" lvl="1" indent="0" algn="l" rtl="0">
              <a:spcBef>
                <a:spcPts val="0"/>
              </a:spcBef>
              <a:buNone/>
            </a:pPr>
            <a:endParaRPr sz="3300" b="0" i="0" u="none" strike="noStrike" cap="none">
              <a:solidFill>
                <a:schemeClr val="lt1"/>
              </a:solidFill>
              <a:latin typeface="Carme"/>
              <a:ea typeface="Carme"/>
              <a:cs typeface="Carme"/>
              <a:sym typeface="Carme"/>
            </a:endParaRPr>
          </a:p>
        </p:txBody>
      </p:sp>
      <p:sp>
        <p:nvSpPr>
          <p:cNvPr id="88" name="Shape 88"/>
          <p:cNvSpPr txBox="1"/>
          <p:nvPr/>
        </p:nvSpPr>
        <p:spPr>
          <a:xfrm>
            <a:off x="7562335" y="536116"/>
            <a:ext cx="1390200" cy="207900"/>
          </a:xfrm>
          <a:prstGeom prst="rect">
            <a:avLst/>
          </a:prstGeom>
          <a:noFill/>
          <a:ln>
            <a:noFill/>
          </a:ln>
        </p:spPr>
        <p:txBody>
          <a:bodyPr lIns="68575" tIns="34275" rIns="68575" bIns="34275" anchor="t" anchorCtr="0">
            <a:noAutofit/>
          </a:bodyPr>
          <a:lstStyle/>
          <a:p>
            <a:pPr marL="0" marR="0" lvl="0" indent="0" algn="ctr" rtl="0">
              <a:spcBef>
                <a:spcPts val="0"/>
              </a:spcBef>
              <a:buSzPct val="25000"/>
              <a:buNone/>
            </a:pPr>
            <a:r>
              <a:rPr lang="en" sz="1400">
                <a:solidFill>
                  <a:srgbClr val="F0F4F4"/>
                </a:solidFill>
                <a:latin typeface="Ubuntu Mono"/>
                <a:ea typeface="Ubuntu Mono"/>
                <a:cs typeface="Ubuntu Mono"/>
                <a:sym typeface="Ubuntu Mono"/>
              </a:rPr>
              <a:t>QUESTIONS</a:t>
            </a:r>
          </a:p>
        </p:txBody>
      </p:sp>
      <p:pic>
        <p:nvPicPr>
          <p:cNvPr id="89" name="Shape 89"/>
          <p:cNvPicPr preferRelativeResize="0"/>
          <p:nvPr/>
        </p:nvPicPr>
        <p:blipFill rotWithShape="1">
          <a:blip r:embed="rId2">
            <a:alphaModFix/>
          </a:blip>
          <a:srcRect/>
          <a:stretch/>
        </p:blipFill>
        <p:spPr>
          <a:xfrm>
            <a:off x="8013820" y="175456"/>
            <a:ext cx="480000" cy="360599"/>
          </a:xfrm>
          <a:prstGeom prst="rect">
            <a:avLst/>
          </a:prstGeom>
          <a:noFill/>
          <a:ln>
            <a:noFill/>
          </a:ln>
        </p:spPr>
      </p:pic>
      <p:sp>
        <p:nvSpPr>
          <p:cNvPr id="90" name="Shape 90"/>
          <p:cNvSpPr txBox="1">
            <a:spLocks noGrp="1"/>
          </p:cNvSpPr>
          <p:nvPr>
            <p:ph type="title"/>
          </p:nvPr>
        </p:nvSpPr>
        <p:spPr>
          <a:xfrm>
            <a:off x="127120" y="44300"/>
            <a:ext cx="7886700" cy="747000"/>
          </a:xfrm>
          <a:prstGeom prst="rect">
            <a:avLst/>
          </a:prstGeom>
          <a:noFill/>
          <a:ln>
            <a:noFill/>
          </a:ln>
        </p:spPr>
        <p:txBody>
          <a:bodyPr lIns="68575" tIns="68575" rIns="68575" bIns="68575" anchor="ctr" anchorCtr="0"/>
          <a:lstStyle>
            <a:lvl1pPr marL="0" marR="0" lvl="0" indent="0" rtl="0">
              <a:lnSpc>
                <a:spcPct val="90000"/>
              </a:lnSpc>
              <a:spcBef>
                <a:spcPts val="0"/>
              </a:spcBef>
              <a:buClr>
                <a:srgbClr val="F0F4F4"/>
              </a:buClr>
              <a:buFont typeface="Helvetica Neue"/>
              <a:buNone/>
              <a:defRPr sz="4500" i="0" u="none" strike="noStrike" cap="none">
                <a:solidFill>
                  <a:srgbClr val="F0F4F4"/>
                </a:solidFill>
                <a:latin typeface="Helvetica Neue"/>
                <a:ea typeface="Helvetica Neue"/>
                <a:cs typeface="Helvetica Neue"/>
                <a:sym typeface="Helvetica Neue"/>
              </a:defRPr>
            </a:lvl1pPr>
            <a:lvl2pPr lvl="1" indent="0">
              <a:spcBef>
                <a:spcPts val="0"/>
              </a:spcBef>
              <a:buFont typeface="Ubuntu"/>
              <a:buNone/>
              <a:defRPr sz="1400">
                <a:latin typeface="Ubuntu"/>
                <a:ea typeface="Ubuntu"/>
                <a:cs typeface="Ubuntu"/>
                <a:sym typeface="Ubuntu"/>
              </a:defRPr>
            </a:lvl2pPr>
            <a:lvl3pPr lvl="2" indent="0">
              <a:spcBef>
                <a:spcPts val="0"/>
              </a:spcBef>
              <a:buFont typeface="Ubuntu"/>
              <a:buNone/>
              <a:defRPr sz="1400">
                <a:latin typeface="Ubuntu"/>
                <a:ea typeface="Ubuntu"/>
                <a:cs typeface="Ubuntu"/>
                <a:sym typeface="Ubuntu"/>
              </a:defRPr>
            </a:lvl3pPr>
            <a:lvl4pPr lvl="3" indent="0">
              <a:spcBef>
                <a:spcPts val="0"/>
              </a:spcBef>
              <a:buFont typeface="Ubuntu"/>
              <a:buNone/>
              <a:defRPr sz="1400">
                <a:latin typeface="Ubuntu"/>
                <a:ea typeface="Ubuntu"/>
                <a:cs typeface="Ubuntu"/>
                <a:sym typeface="Ubuntu"/>
              </a:defRPr>
            </a:lvl4pPr>
            <a:lvl5pPr lvl="4" indent="0">
              <a:spcBef>
                <a:spcPts val="0"/>
              </a:spcBef>
              <a:buFont typeface="Ubuntu"/>
              <a:buNone/>
              <a:defRPr sz="1400">
                <a:latin typeface="Ubuntu"/>
                <a:ea typeface="Ubuntu"/>
                <a:cs typeface="Ubuntu"/>
                <a:sym typeface="Ubuntu"/>
              </a:defRPr>
            </a:lvl5pPr>
            <a:lvl6pPr lvl="5" indent="0">
              <a:spcBef>
                <a:spcPts val="0"/>
              </a:spcBef>
              <a:buFont typeface="Ubuntu"/>
              <a:buNone/>
              <a:defRPr sz="1400">
                <a:latin typeface="Ubuntu"/>
                <a:ea typeface="Ubuntu"/>
                <a:cs typeface="Ubuntu"/>
                <a:sym typeface="Ubuntu"/>
              </a:defRPr>
            </a:lvl6pPr>
            <a:lvl7pPr lvl="6" indent="0">
              <a:spcBef>
                <a:spcPts val="0"/>
              </a:spcBef>
              <a:buFont typeface="Ubuntu"/>
              <a:buNone/>
              <a:defRPr sz="1400">
                <a:latin typeface="Ubuntu"/>
                <a:ea typeface="Ubuntu"/>
                <a:cs typeface="Ubuntu"/>
                <a:sym typeface="Ubuntu"/>
              </a:defRPr>
            </a:lvl7pPr>
            <a:lvl8pPr lvl="7" indent="0">
              <a:spcBef>
                <a:spcPts val="0"/>
              </a:spcBef>
              <a:buFont typeface="Ubuntu"/>
              <a:buNone/>
              <a:defRPr sz="1400">
                <a:latin typeface="Ubuntu"/>
                <a:ea typeface="Ubuntu"/>
                <a:cs typeface="Ubuntu"/>
                <a:sym typeface="Ubuntu"/>
              </a:defRPr>
            </a:lvl8pPr>
            <a:lvl9pPr lvl="8" indent="0">
              <a:spcBef>
                <a:spcPts val="0"/>
              </a:spcBef>
              <a:buFont typeface="Ubuntu"/>
              <a:buNone/>
              <a:defRPr sz="1400">
                <a:latin typeface="Ubuntu"/>
                <a:ea typeface="Ubuntu"/>
                <a:cs typeface="Ubuntu"/>
                <a:sym typeface="Ubuntu"/>
              </a:defRPr>
            </a:lvl9pPr>
          </a:lstStyle>
          <a:p>
            <a:endParaRPr/>
          </a:p>
        </p:txBody>
      </p:sp>
      <p:sp>
        <p:nvSpPr>
          <p:cNvPr id="91" name="Shape 91"/>
          <p:cNvSpPr txBox="1"/>
          <p:nvPr/>
        </p:nvSpPr>
        <p:spPr>
          <a:xfrm>
            <a:off x="262050" y="1339725"/>
            <a:ext cx="8619900" cy="3141000"/>
          </a:xfrm>
          <a:prstGeom prst="rect">
            <a:avLst/>
          </a:prstGeom>
          <a:noFill/>
          <a:ln>
            <a:noFill/>
          </a:ln>
        </p:spPr>
        <p:txBody>
          <a:bodyPr lIns="91425" tIns="91425" rIns="91425" bIns="91425" anchor="t" anchorCtr="0">
            <a:noAutofit/>
          </a:bodyPr>
          <a:lstStyle/>
          <a:p>
            <a:pPr lvl="0" rtl="0">
              <a:spcBef>
                <a:spcPts val="0"/>
              </a:spcBef>
              <a:buNone/>
            </a:pPr>
            <a:endParaRPr>
              <a:latin typeface="Ubuntu"/>
              <a:ea typeface="Ubuntu"/>
              <a:cs typeface="Ubuntu"/>
              <a:sym typeface="Ubuntu"/>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Caption 1">
    <p:bg>
      <p:bgPr>
        <a:solidFill>
          <a:srgbClr val="FFFFFF"/>
        </a:solidFill>
        <a:effectLst/>
      </p:bgPr>
    </p:bg>
    <p:spTree>
      <p:nvGrpSpPr>
        <p:cNvPr id="1" name="Shape 92"/>
        <p:cNvGrpSpPr/>
        <p:nvPr/>
      </p:nvGrpSpPr>
      <p:grpSpPr>
        <a:xfrm>
          <a:off x="0" y="0"/>
          <a:ext cx="0" cy="0"/>
          <a:chOff x="0" y="0"/>
          <a:chExt cx="0" cy="0"/>
        </a:xfrm>
      </p:grpSpPr>
      <p:sp>
        <p:nvSpPr>
          <p:cNvPr id="93" name="Shape 93"/>
          <p:cNvSpPr txBox="1">
            <a:spLocks noGrp="1"/>
          </p:cNvSpPr>
          <p:nvPr>
            <p:ph type="body" idx="1"/>
          </p:nvPr>
        </p:nvSpPr>
        <p:spPr>
          <a:xfrm>
            <a:off x="311700" y="4230575"/>
            <a:ext cx="5998800" cy="605100"/>
          </a:xfrm>
          <a:prstGeom prst="rect">
            <a:avLst/>
          </a:prstGeom>
        </p:spPr>
        <p:txBody>
          <a:bodyPr lIns="68575" tIns="68575" rIns="68575" bIns="68575" anchor="ctr" anchorCtr="0"/>
          <a:lstStyle>
            <a:lvl1pPr lvl="0" rtl="0">
              <a:lnSpc>
                <a:spcPct val="100000"/>
              </a:lnSpc>
              <a:spcBef>
                <a:spcPts val="0"/>
              </a:spcBef>
              <a:spcAft>
                <a:spcPts val="0"/>
              </a:spcAft>
              <a:buNone/>
              <a:defRPr/>
            </a:lvl1pPr>
          </a:lstStyle>
          <a:p>
            <a:endParaRPr/>
          </a:p>
        </p:txBody>
      </p:sp>
      <p:sp>
        <p:nvSpPr>
          <p:cNvPr id="94" name="Shape 94"/>
          <p:cNvSpPr txBox="1">
            <a:spLocks noGrp="1"/>
          </p:cNvSpPr>
          <p:nvPr>
            <p:ph type="sldNum" idx="12"/>
          </p:nvPr>
        </p:nvSpPr>
        <p:spPr>
          <a:xfrm>
            <a:off x="8472457" y="4663216"/>
            <a:ext cx="548700" cy="393600"/>
          </a:xfrm>
          <a:prstGeom prst="rect">
            <a:avLst/>
          </a:prstGeom>
        </p:spPr>
        <p:txBody>
          <a:bodyPr lIns="68575" tIns="34275" rIns="68575" bIns="34275" anchor="ctr" anchorCtr="0">
            <a:noAutofit/>
          </a:bodyPr>
          <a:lstStyle/>
          <a:p>
            <a:pPr lvl="0" rtl="0">
              <a:spcBef>
                <a:spcPts val="0"/>
              </a:spcBef>
              <a:buNone/>
            </a:pPr>
            <a:fld id="{00000000-1234-1234-1234-123412341234}" type="slidenum">
              <a:rPr lang="en"/>
              <a:t>‹#›</a:t>
            </a:fld>
            <a:endParaRPr lang="en"/>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628650" y="273843"/>
            <a:ext cx="7886700" cy="994200"/>
          </a:xfrm>
          <a:prstGeom prst="rect">
            <a:avLst/>
          </a:prstGeom>
          <a:noFill/>
          <a:ln>
            <a:noFill/>
          </a:ln>
        </p:spPr>
        <p:txBody>
          <a:bodyPr lIns="68575" tIns="68575" rIns="68575" bIns="68575" anchor="ctr" anchorCtr="0"/>
          <a:lstStyle>
            <a:lvl1pPr marL="0" marR="0" lvl="0" indent="0" algn="l" rtl="0">
              <a:lnSpc>
                <a:spcPct val="90000"/>
              </a:lnSpc>
              <a:spcBef>
                <a:spcPts val="0"/>
              </a:spcBef>
              <a:buClr>
                <a:schemeClr val="dk1"/>
              </a:buClr>
              <a:buSzPct val="33333"/>
              <a:buFont typeface="Ubuntu"/>
              <a:buNone/>
              <a:defRPr sz="3300" i="0" u="none" strike="noStrike" cap="none">
                <a:solidFill>
                  <a:schemeClr val="dk1"/>
                </a:solidFill>
                <a:latin typeface="Ubuntu"/>
                <a:ea typeface="Ubuntu"/>
                <a:cs typeface="Ubuntu"/>
                <a:sym typeface="Ubuntu"/>
              </a:defRPr>
            </a:lvl1pPr>
            <a:lvl2pPr lvl="1" indent="0">
              <a:spcBef>
                <a:spcPts val="0"/>
              </a:spcBef>
              <a:buSzPct val="78571"/>
              <a:buNone/>
              <a:defRPr sz="1400"/>
            </a:lvl2pPr>
            <a:lvl3pPr lvl="2" indent="0">
              <a:spcBef>
                <a:spcPts val="0"/>
              </a:spcBef>
              <a:buSzPct val="78571"/>
              <a:buNone/>
              <a:defRPr sz="1400"/>
            </a:lvl3pPr>
            <a:lvl4pPr lvl="3" indent="0">
              <a:spcBef>
                <a:spcPts val="0"/>
              </a:spcBef>
              <a:buSzPct val="78571"/>
              <a:buNone/>
              <a:defRPr sz="1400"/>
            </a:lvl4pPr>
            <a:lvl5pPr lvl="4" indent="0">
              <a:spcBef>
                <a:spcPts val="0"/>
              </a:spcBef>
              <a:buSzPct val="78571"/>
              <a:buNone/>
              <a:defRPr sz="1400"/>
            </a:lvl5pPr>
            <a:lvl6pPr lvl="5" indent="0">
              <a:spcBef>
                <a:spcPts val="0"/>
              </a:spcBef>
              <a:buSzPct val="78571"/>
              <a:buNone/>
              <a:defRPr sz="1400"/>
            </a:lvl6pPr>
            <a:lvl7pPr lvl="6" indent="0">
              <a:spcBef>
                <a:spcPts val="0"/>
              </a:spcBef>
              <a:buSzPct val="78571"/>
              <a:buNone/>
              <a:defRPr sz="1400"/>
            </a:lvl7pPr>
            <a:lvl8pPr lvl="7" indent="0">
              <a:spcBef>
                <a:spcPts val="0"/>
              </a:spcBef>
              <a:buSzPct val="78571"/>
              <a:buNone/>
              <a:defRPr sz="1400"/>
            </a:lvl8pPr>
            <a:lvl9pPr lvl="8" indent="0">
              <a:spcBef>
                <a:spcPts val="0"/>
              </a:spcBef>
              <a:buSzPct val="78571"/>
              <a:buNone/>
              <a:defRPr sz="1400"/>
            </a:lvl9pPr>
          </a:lstStyle>
          <a:p>
            <a:endParaRPr/>
          </a:p>
        </p:txBody>
      </p:sp>
      <p:sp>
        <p:nvSpPr>
          <p:cNvPr id="7" name="Shape 7"/>
          <p:cNvSpPr txBox="1">
            <a:spLocks noGrp="1"/>
          </p:cNvSpPr>
          <p:nvPr>
            <p:ph type="body" idx="1"/>
          </p:nvPr>
        </p:nvSpPr>
        <p:spPr>
          <a:xfrm>
            <a:off x="628650" y="1369218"/>
            <a:ext cx="7886700" cy="3263400"/>
          </a:xfrm>
          <a:prstGeom prst="rect">
            <a:avLst/>
          </a:prstGeom>
          <a:noFill/>
          <a:ln>
            <a:noFill/>
          </a:ln>
        </p:spPr>
        <p:txBody>
          <a:bodyPr lIns="68575" tIns="68575" rIns="68575" bIns="68575" anchor="t" anchorCtr="0"/>
          <a:lstStyle>
            <a:lvl1pPr marL="177800" marR="0" lvl="0" indent="-38100" algn="l" rtl="0">
              <a:lnSpc>
                <a:spcPct val="90000"/>
              </a:lnSpc>
              <a:spcBef>
                <a:spcPts val="800"/>
              </a:spcBef>
              <a:buClr>
                <a:schemeClr val="dk1"/>
              </a:buClr>
              <a:buSzPct val="100000"/>
              <a:buFont typeface="Arial"/>
              <a:buChar char="•"/>
              <a:defRPr sz="2100" b="0" i="0" u="none" strike="noStrike" cap="none">
                <a:solidFill>
                  <a:schemeClr val="dk1"/>
                </a:solidFill>
                <a:latin typeface="Calibri"/>
                <a:ea typeface="Calibri"/>
                <a:cs typeface="Calibri"/>
                <a:sym typeface="Calibri"/>
              </a:defRPr>
            </a:lvl1pPr>
            <a:lvl2pPr marL="520700" marR="0" lvl="1" indent="-63500" algn="l" rtl="0">
              <a:lnSpc>
                <a:spcPct val="90000"/>
              </a:lnSpc>
              <a:spcBef>
                <a:spcPts val="4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2pPr>
            <a:lvl3pPr marL="863600" marR="0" lvl="2" indent="-76200" algn="l" rtl="0">
              <a:lnSpc>
                <a:spcPct val="90000"/>
              </a:lnSpc>
              <a:spcBef>
                <a:spcPts val="400"/>
              </a:spcBef>
              <a:buClr>
                <a:schemeClr val="dk1"/>
              </a:buClr>
              <a:buSzPct val="100000"/>
              <a:buFont typeface="Arial"/>
              <a:buChar char="•"/>
              <a:defRPr sz="1500" b="0" i="0" u="none" strike="noStrike" cap="none">
                <a:solidFill>
                  <a:schemeClr val="dk1"/>
                </a:solidFill>
                <a:latin typeface="Calibri"/>
                <a:ea typeface="Calibri"/>
                <a:cs typeface="Calibri"/>
                <a:sym typeface="Calibri"/>
              </a:defRPr>
            </a:lvl3pPr>
            <a:lvl4pPr marL="1206500" marR="0" lvl="3"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4pPr>
            <a:lvl5pPr marL="1549400" marR="0" lvl="4"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5pPr>
            <a:lvl6pPr marL="1892300" marR="0" lvl="5"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6pPr>
            <a:lvl7pPr marL="2235200" marR="0" lvl="6"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7pPr>
            <a:lvl8pPr marL="2578100" marR="0" lvl="7"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8pPr>
            <a:lvl9pPr marL="2921000" marR="0" lvl="8"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dt" idx="10"/>
          </p:nvPr>
        </p:nvSpPr>
        <p:spPr>
          <a:xfrm>
            <a:off x="628650" y="4767262"/>
            <a:ext cx="2057400" cy="273900"/>
          </a:xfrm>
          <a:prstGeom prst="rect">
            <a:avLst/>
          </a:prstGeom>
          <a:noFill/>
          <a:ln>
            <a:noFill/>
          </a:ln>
        </p:spPr>
        <p:txBody>
          <a:bodyPr lIns="68575" tIns="68575" rIns="68575" bIns="68575" anchor="ctr" anchorCtr="0"/>
          <a:lstStyle>
            <a:lvl1pPr marL="0" marR="0" lvl="0" indent="0" algn="l" rtl="0">
              <a:spcBef>
                <a:spcPts val="0"/>
              </a:spcBef>
              <a:buSzPct val="122222"/>
              <a:buNone/>
              <a:defRPr sz="900" b="0" i="0" u="none" strike="noStrike" cap="none">
                <a:solidFill>
                  <a:srgbClr val="888888"/>
                </a:solidFill>
                <a:latin typeface="Calibri"/>
                <a:ea typeface="Calibri"/>
                <a:cs typeface="Calibri"/>
                <a:sym typeface="Calibri"/>
              </a:defRPr>
            </a:lvl1pPr>
            <a:lvl2pPr marL="342900" marR="0" lvl="1" indent="0" algn="l" rtl="0">
              <a:spcBef>
                <a:spcPts val="0"/>
              </a:spcBef>
              <a:buSzPct val="78571"/>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buSzPct val="78571"/>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buSzPct val="78571"/>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buSzPct val="78571"/>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buSzPct val="78571"/>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buSzPct val="78571"/>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buSzPct val="78571"/>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buSzPct val="78571"/>
              <a:buNone/>
              <a:defRPr sz="1400" b="0" i="0" u="none" strike="noStrike" cap="none">
                <a:solidFill>
                  <a:schemeClr val="dk1"/>
                </a:solidFill>
                <a:latin typeface="Calibri"/>
                <a:ea typeface="Calibri"/>
                <a:cs typeface="Calibri"/>
                <a:sym typeface="Calibri"/>
              </a:defRPr>
            </a:lvl9pPr>
          </a:lstStyle>
          <a:p>
            <a:endParaRPr/>
          </a:p>
        </p:txBody>
      </p:sp>
      <p:sp>
        <p:nvSpPr>
          <p:cNvPr id="9" name="Shape 9"/>
          <p:cNvSpPr txBox="1">
            <a:spLocks noGrp="1"/>
          </p:cNvSpPr>
          <p:nvPr>
            <p:ph type="ftr" idx="11"/>
          </p:nvPr>
        </p:nvSpPr>
        <p:spPr>
          <a:xfrm>
            <a:off x="3028950" y="4767262"/>
            <a:ext cx="3086100" cy="273900"/>
          </a:xfrm>
          <a:prstGeom prst="rect">
            <a:avLst/>
          </a:prstGeom>
          <a:noFill/>
          <a:ln>
            <a:noFill/>
          </a:ln>
        </p:spPr>
        <p:txBody>
          <a:bodyPr lIns="68575" tIns="68575" rIns="68575" bIns="68575" anchor="ctr" anchorCtr="0"/>
          <a:lstStyle>
            <a:lvl1pPr marL="0" marR="0" lvl="0" indent="0" algn="ctr" rtl="0">
              <a:spcBef>
                <a:spcPts val="0"/>
              </a:spcBef>
              <a:buSzPct val="122222"/>
              <a:buNone/>
              <a:defRPr sz="900" b="0" i="0" u="none" strike="noStrike" cap="none">
                <a:solidFill>
                  <a:srgbClr val="888888"/>
                </a:solidFill>
                <a:latin typeface="Calibri"/>
                <a:ea typeface="Calibri"/>
                <a:cs typeface="Calibri"/>
                <a:sym typeface="Calibri"/>
              </a:defRPr>
            </a:lvl1pPr>
            <a:lvl2pPr marL="342900" marR="0" lvl="1" indent="0" algn="l" rtl="0">
              <a:spcBef>
                <a:spcPts val="0"/>
              </a:spcBef>
              <a:buSzPct val="78571"/>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buSzPct val="78571"/>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buSzPct val="78571"/>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buSzPct val="78571"/>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buSzPct val="78571"/>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buSzPct val="78571"/>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buSzPct val="78571"/>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buSzPct val="78571"/>
              <a:buNone/>
              <a:defRPr sz="1400" b="0" i="0" u="none" strike="noStrike" cap="none">
                <a:solidFill>
                  <a:schemeClr val="dk1"/>
                </a:solidFill>
                <a:latin typeface="Calibri"/>
                <a:ea typeface="Calibri"/>
                <a:cs typeface="Calibri"/>
                <a:sym typeface="Calibri"/>
              </a:defRPr>
            </a:lvl9pPr>
          </a:lstStyle>
          <a:p>
            <a:endParaRPr/>
          </a:p>
        </p:txBody>
      </p:sp>
      <p:sp>
        <p:nvSpPr>
          <p:cNvPr id="10" name="Shape 10"/>
          <p:cNvSpPr txBox="1">
            <a:spLocks noGrp="1"/>
          </p:cNvSpPr>
          <p:nvPr>
            <p:ph type="sldNum" idx="12"/>
          </p:nvPr>
        </p:nvSpPr>
        <p:spPr>
          <a:xfrm>
            <a:off x="6457950" y="4767262"/>
            <a:ext cx="2057400" cy="273900"/>
          </a:xfrm>
          <a:prstGeom prst="rect">
            <a:avLst/>
          </a:prstGeom>
          <a:noFill/>
          <a:ln>
            <a:noFill/>
          </a:ln>
        </p:spPr>
        <p:txBody>
          <a:bodyPr lIns="68575" tIns="34275" rIns="68575" bIns="34275" anchor="ctr" anchorCtr="0">
            <a:noAutofit/>
          </a:bodyPr>
          <a:lstStyle/>
          <a:p>
            <a:pPr marL="0" marR="0" lvl="0" indent="0" algn="r" rtl="0">
              <a:spcBef>
                <a:spcPts val="0"/>
              </a:spcBef>
              <a:buSzPct val="25000"/>
              <a:buNone/>
            </a:pPr>
            <a:fld id="{00000000-1234-1234-1234-123412341234}" type="slidenum">
              <a:rPr lang="en" sz="900" b="0" i="0" u="none" strike="noStrike" cap="none">
                <a:solidFill>
                  <a:srgbClr val="888888"/>
                </a:solidFill>
                <a:latin typeface="Calibri"/>
                <a:ea typeface="Calibri"/>
                <a:cs typeface="Calibri"/>
                <a:sym typeface="Calibri"/>
              </a:rPr>
              <a:t>‹#›</a:t>
            </a:fld>
            <a:endParaRPr lang="en" sz="900" b="0" i="0" u="none" strike="noStrike" cap="none">
              <a:solidFill>
                <a:srgbClr val="888888"/>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9.jp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openxmlformats.org/officeDocument/2006/relationships/image" Target="../media/image27.pn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6.xml"/><Relationship Id="rId5" Type="http://schemas.openxmlformats.org/officeDocument/2006/relationships/image" Target="../media/image38.png"/><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26.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2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openxmlformats.org/officeDocument/2006/relationships/image" Target="../media/image52.png"/><Relationship Id="rId4" Type="http://schemas.openxmlformats.org/officeDocument/2006/relationships/image" Target="../media/image51.png"/></Relationships>
</file>

<file path=ppt/slides/_rels/slide2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9.xml"/><Relationship Id="rId1" Type="http://schemas.openxmlformats.org/officeDocument/2006/relationships/slideLayout" Target="../slideLayouts/slideLayout7.xml"/><Relationship Id="rId5" Type="http://schemas.openxmlformats.org/officeDocument/2006/relationships/image" Target="../media/image54.png"/><Relationship Id="rId4" Type="http://schemas.openxmlformats.org/officeDocument/2006/relationships/image" Target="../media/image53.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56.png"/></Relationships>
</file>

<file path=ppt/slides/_rels/slide31.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59.pn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54.png"/><Relationship Id="rId4" Type="http://schemas.openxmlformats.org/officeDocument/2006/relationships/image" Target="../media/image49.png"/></Relationships>
</file>

<file path=ppt/slides/_rels/slide3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5.xml"/><Relationship Id="rId1" Type="http://schemas.openxmlformats.org/officeDocument/2006/relationships/slideLayout" Target="../slideLayouts/slideLayout5.xml"/><Relationship Id="rId6" Type="http://schemas.openxmlformats.org/officeDocument/2006/relationships/image" Target="../media/image52.png"/><Relationship Id="rId5" Type="http://schemas.openxmlformats.org/officeDocument/2006/relationships/image" Target="../media/image54.png"/><Relationship Id="rId4" Type="http://schemas.openxmlformats.org/officeDocument/2006/relationships/image" Target="../media/image62.png"/></Relationships>
</file>

<file path=ppt/slides/_rels/slide3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38.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40.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40.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9.jpg"/></Relationships>
</file>

<file path=ppt/slides/_rels/slide7.xml.rels><?xml version="1.0" encoding="UTF-8" standalone="yes"?>
<Relationships xmlns="http://schemas.openxmlformats.org/package/2006/relationships"><Relationship Id="rId3" Type="http://schemas.openxmlformats.org/officeDocument/2006/relationships/hyperlink" Target="http://www.youtube.com/watch?v=V66Y9yFPPlU" TargetMode="External"/><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16.jpg"/></Relationships>
</file>

<file path=ppt/slides/_rels/slide8.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notesSlide" Target="../notesSlides/notesSlide8.xml"/><Relationship Id="rId1" Type="http://schemas.openxmlformats.org/officeDocument/2006/relationships/slideLayout" Target="../slideLayouts/slideLayout5.xml"/><Relationship Id="rId5" Type="http://schemas.openxmlformats.org/officeDocument/2006/relationships/image" Target="../media/image19.gif"/><Relationship Id="rId4" Type="http://schemas.openxmlformats.org/officeDocument/2006/relationships/image" Target="../media/image18.gif"/></Relationships>
</file>

<file path=ppt/slides/_rels/slide9.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23.gif"/><Relationship Id="rId5" Type="http://schemas.openxmlformats.org/officeDocument/2006/relationships/image" Target="../media/image22.png"/><Relationship Id="rId4" Type="http://schemas.openxmlformats.org/officeDocument/2006/relationships/image" Target="../media/image21.gi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35"/>
        <p:cNvGrpSpPr/>
        <p:nvPr/>
      </p:nvGrpSpPr>
      <p:grpSpPr>
        <a:xfrm>
          <a:off x="0" y="0"/>
          <a:ext cx="0" cy="0"/>
          <a:chOff x="0" y="0"/>
          <a:chExt cx="0" cy="0"/>
        </a:xfrm>
      </p:grpSpPr>
      <p:sp>
        <p:nvSpPr>
          <p:cNvPr id="136" name="Shape 136"/>
          <p:cNvSpPr txBox="1">
            <a:spLocks noGrp="1"/>
          </p:cNvSpPr>
          <p:nvPr>
            <p:ph type="ctrTitle"/>
          </p:nvPr>
        </p:nvSpPr>
        <p:spPr>
          <a:xfrm>
            <a:off x="3169562" y="541825"/>
            <a:ext cx="4727100" cy="1442700"/>
          </a:xfrm>
          <a:prstGeom prst="rect">
            <a:avLst/>
          </a:prstGeom>
        </p:spPr>
        <p:txBody>
          <a:bodyPr lIns="68575" tIns="68575" rIns="68575" bIns="68575" anchor="ctr" anchorCtr="0">
            <a:noAutofit/>
          </a:bodyPr>
          <a:lstStyle/>
          <a:p>
            <a:pPr lvl="0">
              <a:spcBef>
                <a:spcPts val="0"/>
              </a:spcBef>
              <a:buNone/>
            </a:pPr>
            <a:r>
              <a:rPr lang="en" sz="5800">
                <a:solidFill>
                  <a:srgbClr val="000000"/>
                </a:solidFill>
                <a:latin typeface="Helvetica Neue"/>
                <a:ea typeface="Helvetica Neue"/>
                <a:cs typeface="Helvetica Neue"/>
                <a:sym typeface="Helvetica Neue"/>
              </a:rPr>
              <a:t>Connectome</a:t>
            </a:r>
          </a:p>
          <a:p>
            <a:pPr lvl="0" rtl="0">
              <a:spcBef>
                <a:spcPts val="0"/>
              </a:spcBef>
              <a:buNone/>
            </a:pPr>
            <a:endParaRPr sz="1800">
              <a:solidFill>
                <a:srgbClr val="000000"/>
              </a:solidFill>
              <a:latin typeface="Helvetica Neue"/>
              <a:ea typeface="Helvetica Neue"/>
              <a:cs typeface="Helvetica Neue"/>
              <a:sym typeface="Helvetica Neue"/>
            </a:endParaRPr>
          </a:p>
        </p:txBody>
      </p:sp>
      <p:sp>
        <p:nvSpPr>
          <p:cNvPr id="137" name="Shape 137"/>
          <p:cNvSpPr txBox="1">
            <a:spLocks noGrp="1"/>
          </p:cNvSpPr>
          <p:nvPr>
            <p:ph type="title" idx="4294967295"/>
          </p:nvPr>
        </p:nvSpPr>
        <p:spPr>
          <a:xfrm>
            <a:off x="3437349" y="2960900"/>
            <a:ext cx="1086600" cy="274800"/>
          </a:xfrm>
          <a:prstGeom prst="rect">
            <a:avLst/>
          </a:prstGeom>
        </p:spPr>
        <p:txBody>
          <a:bodyPr lIns="68575" tIns="68575" rIns="68575" bIns="68575" anchor="ctr" anchorCtr="0">
            <a:noAutofit/>
          </a:bodyPr>
          <a:lstStyle/>
          <a:p>
            <a:pPr marL="0" lvl="0" indent="0" algn="ctr" rtl="0">
              <a:spcBef>
                <a:spcPts val="0"/>
              </a:spcBef>
              <a:buNone/>
            </a:pPr>
            <a:r>
              <a:rPr lang="en" sz="1000" b="1"/>
              <a:t>Advisor</a:t>
            </a:r>
          </a:p>
        </p:txBody>
      </p:sp>
      <p:pic>
        <p:nvPicPr>
          <p:cNvPr id="138" name="Shape 138" descr="Image result for jeff salvage drexel"/>
          <p:cNvPicPr preferRelativeResize="0"/>
          <p:nvPr/>
        </p:nvPicPr>
        <p:blipFill>
          <a:blip r:embed="rId3">
            <a:alphaModFix/>
          </a:blip>
          <a:stretch>
            <a:fillRect/>
          </a:stretch>
        </p:blipFill>
        <p:spPr>
          <a:xfrm>
            <a:off x="3437337" y="3235588"/>
            <a:ext cx="1120743" cy="1442799"/>
          </a:xfrm>
          <a:prstGeom prst="rect">
            <a:avLst/>
          </a:prstGeom>
          <a:noFill/>
          <a:ln w="9525" cap="flat" cmpd="sng">
            <a:solidFill>
              <a:srgbClr val="000000"/>
            </a:solidFill>
            <a:prstDash val="solid"/>
            <a:round/>
            <a:headEnd type="none" w="med" len="med"/>
            <a:tailEnd type="none" w="med" len="med"/>
          </a:ln>
        </p:spPr>
      </p:pic>
      <p:pic>
        <p:nvPicPr>
          <p:cNvPr id="139" name="Shape 139"/>
          <p:cNvPicPr preferRelativeResize="0"/>
          <p:nvPr/>
        </p:nvPicPr>
        <p:blipFill>
          <a:blip r:embed="rId4">
            <a:alphaModFix/>
          </a:blip>
          <a:stretch>
            <a:fillRect/>
          </a:stretch>
        </p:blipFill>
        <p:spPr>
          <a:xfrm>
            <a:off x="5217683" y="3235591"/>
            <a:ext cx="937936" cy="1442799"/>
          </a:xfrm>
          <a:prstGeom prst="rect">
            <a:avLst/>
          </a:prstGeom>
          <a:noFill/>
          <a:ln w="9525" cap="flat" cmpd="sng">
            <a:solidFill>
              <a:srgbClr val="000000"/>
            </a:solidFill>
            <a:prstDash val="solid"/>
            <a:round/>
            <a:headEnd type="none" w="med" len="med"/>
            <a:tailEnd type="none" w="med" len="med"/>
          </a:ln>
        </p:spPr>
      </p:pic>
      <p:sp>
        <p:nvSpPr>
          <p:cNvPr id="140" name="Shape 140"/>
          <p:cNvSpPr txBox="1"/>
          <p:nvPr/>
        </p:nvSpPr>
        <p:spPr>
          <a:xfrm>
            <a:off x="4776299" y="4630450"/>
            <a:ext cx="1820700" cy="506700"/>
          </a:xfrm>
          <a:prstGeom prst="rect">
            <a:avLst/>
          </a:prstGeom>
          <a:noFill/>
          <a:ln>
            <a:noFill/>
          </a:ln>
        </p:spPr>
        <p:txBody>
          <a:bodyPr lIns="91425" tIns="91425" rIns="91425" bIns="91425" anchor="ctr" anchorCtr="0">
            <a:noAutofit/>
          </a:bodyPr>
          <a:lstStyle/>
          <a:p>
            <a:pPr lvl="0" algn="ctr" rtl="0">
              <a:spcBef>
                <a:spcPts val="600"/>
              </a:spcBef>
              <a:buNone/>
            </a:pPr>
            <a:r>
              <a:rPr lang="en" sz="1000">
                <a:solidFill>
                  <a:srgbClr val="2F3848"/>
                </a:solidFill>
                <a:latin typeface="Source Sans Pro"/>
                <a:ea typeface="Source Sans Pro"/>
                <a:cs typeface="Source Sans Pro"/>
                <a:sym typeface="Source Sans Pro"/>
              </a:rPr>
              <a:t>Sara Feldman</a:t>
            </a:r>
          </a:p>
        </p:txBody>
      </p:sp>
      <p:sp>
        <p:nvSpPr>
          <p:cNvPr id="141" name="Shape 141"/>
          <p:cNvSpPr txBox="1"/>
          <p:nvPr/>
        </p:nvSpPr>
        <p:spPr>
          <a:xfrm>
            <a:off x="3299125" y="4636809"/>
            <a:ext cx="1397100" cy="506700"/>
          </a:xfrm>
          <a:prstGeom prst="rect">
            <a:avLst/>
          </a:prstGeom>
          <a:noFill/>
          <a:ln>
            <a:noFill/>
          </a:ln>
        </p:spPr>
        <p:txBody>
          <a:bodyPr lIns="91425" tIns="91425" rIns="91425" bIns="91425" anchor="ctr" anchorCtr="0">
            <a:noAutofit/>
          </a:bodyPr>
          <a:lstStyle/>
          <a:p>
            <a:pPr lvl="0" algn="ctr" rtl="0">
              <a:spcBef>
                <a:spcPts val="600"/>
              </a:spcBef>
              <a:buNone/>
            </a:pPr>
            <a:r>
              <a:rPr lang="en" sz="1000">
                <a:solidFill>
                  <a:srgbClr val="2F3848"/>
                </a:solidFill>
                <a:latin typeface="Source Sans Pro"/>
                <a:ea typeface="Source Sans Pro"/>
                <a:cs typeface="Source Sans Pro"/>
                <a:sym typeface="Source Sans Pro"/>
              </a:rPr>
              <a:t>Jeff Salvage</a:t>
            </a:r>
          </a:p>
        </p:txBody>
      </p:sp>
      <p:sp>
        <p:nvSpPr>
          <p:cNvPr id="142" name="Shape 142"/>
          <p:cNvSpPr txBox="1">
            <a:spLocks noGrp="1"/>
          </p:cNvSpPr>
          <p:nvPr>
            <p:ph type="title" idx="4294967295"/>
          </p:nvPr>
        </p:nvSpPr>
        <p:spPr>
          <a:xfrm>
            <a:off x="5001901" y="2960895"/>
            <a:ext cx="1369500" cy="274800"/>
          </a:xfrm>
          <a:prstGeom prst="rect">
            <a:avLst/>
          </a:prstGeom>
        </p:spPr>
        <p:txBody>
          <a:bodyPr lIns="68575" tIns="68575" rIns="68575" bIns="68575" anchor="ctr" anchorCtr="0">
            <a:noAutofit/>
          </a:bodyPr>
          <a:lstStyle/>
          <a:p>
            <a:pPr marL="0" lvl="0" indent="0" algn="ctr" rtl="0">
              <a:spcBef>
                <a:spcPts val="0"/>
              </a:spcBef>
              <a:buNone/>
            </a:pPr>
            <a:r>
              <a:rPr lang="en" sz="1000" b="1"/>
              <a:t>Stakeholder</a:t>
            </a:r>
          </a:p>
        </p:txBody>
      </p:sp>
      <p:sp>
        <p:nvSpPr>
          <p:cNvPr id="143" name="Shape 143"/>
          <p:cNvSpPr txBox="1">
            <a:spLocks noGrp="1"/>
          </p:cNvSpPr>
          <p:nvPr>
            <p:ph type="sldNum" idx="12"/>
          </p:nvPr>
        </p:nvSpPr>
        <p:spPr>
          <a:xfrm>
            <a:off x="7896662" y="4767275"/>
            <a:ext cx="618738" cy="273900"/>
          </a:xfrm>
          <a:prstGeom prst="rect">
            <a:avLst/>
          </a:prstGeom>
        </p:spPr>
        <p:txBody>
          <a:bodyPr lIns="68575" tIns="34275" rIns="68575" bIns="34275" anchor="ctr" anchorCtr="0">
            <a:noAutofit/>
          </a:bodyPr>
          <a:lstStyle/>
          <a:p>
            <a:pPr lvl="0" rtl="0">
              <a:spcBef>
                <a:spcPts val="0"/>
              </a:spcBef>
              <a:buClr>
                <a:srgbClr val="000000"/>
              </a:buClr>
              <a:buSzPct val="25000"/>
              <a:buFont typeface="Arial"/>
              <a:buNone/>
            </a:pPr>
            <a:fld id="{00000000-1234-1234-1234-123412341234}" type="slidenum">
              <a:rPr lang="en"/>
              <a:t>1</a:t>
            </a:fld>
            <a:r>
              <a:rPr lang="en" dirty="0"/>
              <a:t>/32</a:t>
            </a:r>
          </a:p>
        </p:txBody>
      </p:sp>
      <p:cxnSp>
        <p:nvCxnSpPr>
          <p:cNvPr id="144" name="Shape 144"/>
          <p:cNvCxnSpPr/>
          <p:nvPr/>
        </p:nvCxnSpPr>
        <p:spPr>
          <a:xfrm rot="10800000" flipH="1">
            <a:off x="3195812" y="1722925"/>
            <a:ext cx="4251300" cy="300"/>
          </a:xfrm>
          <a:prstGeom prst="straightConnector1">
            <a:avLst/>
          </a:prstGeom>
          <a:noFill/>
          <a:ln w="9525" cap="flat" cmpd="sng">
            <a:solidFill>
              <a:schemeClr val="dk2"/>
            </a:solidFill>
            <a:prstDash val="solid"/>
            <a:round/>
            <a:headEnd type="none" w="lg" len="lg"/>
            <a:tailEnd type="none" w="lg" len="lg"/>
          </a:ln>
        </p:spPr>
      </p:cxnSp>
      <p:sp>
        <p:nvSpPr>
          <p:cNvPr id="145" name="Shape 145"/>
          <p:cNvSpPr txBox="1"/>
          <p:nvPr/>
        </p:nvSpPr>
        <p:spPr>
          <a:xfrm>
            <a:off x="3195812" y="1722925"/>
            <a:ext cx="4251300" cy="682200"/>
          </a:xfrm>
          <a:prstGeom prst="rect">
            <a:avLst/>
          </a:prstGeom>
          <a:noFill/>
          <a:ln>
            <a:noFill/>
          </a:ln>
        </p:spPr>
        <p:txBody>
          <a:bodyPr lIns="91425" tIns="91425" rIns="91425" bIns="91425" anchor="t" anchorCtr="0">
            <a:noAutofit/>
          </a:bodyPr>
          <a:lstStyle/>
          <a:p>
            <a:pPr lvl="0">
              <a:spcBef>
                <a:spcPts val="0"/>
              </a:spcBef>
              <a:buNone/>
            </a:pPr>
            <a:r>
              <a:rPr lang="en" sz="2400" i="1">
                <a:latin typeface="Helvetica Neue"/>
                <a:ea typeface="Helvetica Neue"/>
                <a:cs typeface="Helvetica Neue"/>
                <a:sym typeface="Helvetica Neue"/>
              </a:rPr>
              <a:t>Connecting Minds</a:t>
            </a:r>
          </a:p>
        </p:txBody>
      </p:sp>
      <p:pic>
        <p:nvPicPr>
          <p:cNvPr id="146" name="Shape 146" descr="Test2.jpg"/>
          <p:cNvPicPr preferRelativeResize="0"/>
          <p:nvPr/>
        </p:nvPicPr>
        <p:blipFill>
          <a:blip r:embed="rId5">
            <a:alphaModFix/>
          </a:blip>
          <a:stretch>
            <a:fillRect/>
          </a:stretch>
        </p:blipFill>
        <p:spPr>
          <a:xfrm>
            <a:off x="1247337" y="436850"/>
            <a:ext cx="1820700" cy="2080158"/>
          </a:xfrm>
          <a:prstGeom prst="rect">
            <a:avLst/>
          </a:prstGeom>
          <a:noFill/>
          <a:ln>
            <a:noFill/>
          </a:ln>
        </p:spPr>
      </p:pic>
      <p:sp>
        <p:nvSpPr>
          <p:cNvPr id="147" name="Shape 147"/>
          <p:cNvSpPr txBox="1"/>
          <p:nvPr/>
        </p:nvSpPr>
        <p:spPr>
          <a:xfrm>
            <a:off x="25" y="2584675"/>
            <a:ext cx="9144000" cy="376200"/>
          </a:xfrm>
          <a:prstGeom prst="rect">
            <a:avLst/>
          </a:prstGeom>
          <a:noFill/>
          <a:ln>
            <a:noFill/>
          </a:ln>
        </p:spPr>
        <p:txBody>
          <a:bodyPr lIns="91425" tIns="91425" rIns="91425" bIns="91425" anchor="t" anchorCtr="0">
            <a:noAutofit/>
          </a:bodyPr>
          <a:lstStyle/>
          <a:p>
            <a:pPr lvl="0" algn="ctr" rtl="0">
              <a:lnSpc>
                <a:spcPct val="200000"/>
              </a:lnSpc>
              <a:spcBef>
                <a:spcPts val="0"/>
              </a:spcBef>
              <a:buNone/>
            </a:pPr>
            <a:r>
              <a:rPr lang="en" i="1"/>
              <a:t>Khaled Alhendi, Nate Bender, Kevin Garrone, Sheik Hassan, Kennan Meyer, Jon Schuck, Bairavi Venkatesh</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Shape 232"/>
          <p:cNvSpPr txBox="1">
            <a:spLocks noGrp="1"/>
          </p:cNvSpPr>
          <p:nvPr>
            <p:ph type="title"/>
          </p:nvPr>
        </p:nvSpPr>
        <p:spPr>
          <a:xfrm>
            <a:off x="129746" y="43839"/>
            <a:ext cx="7886700" cy="739200"/>
          </a:xfrm>
          <a:prstGeom prst="rect">
            <a:avLst/>
          </a:prstGeom>
        </p:spPr>
        <p:txBody>
          <a:bodyPr lIns="68575" tIns="68575" rIns="68575" bIns="68575" anchor="ctr" anchorCtr="0">
            <a:noAutofit/>
          </a:bodyPr>
          <a:lstStyle/>
          <a:p>
            <a:pPr lvl="0">
              <a:spcBef>
                <a:spcPts val="0"/>
              </a:spcBef>
              <a:buNone/>
            </a:pPr>
            <a:r>
              <a:rPr lang="en"/>
              <a:t>Technologies</a:t>
            </a:r>
          </a:p>
        </p:txBody>
      </p:sp>
      <p:pic>
        <p:nvPicPr>
          <p:cNvPr id="233" name="Shape 233"/>
          <p:cNvPicPr preferRelativeResize="0"/>
          <p:nvPr/>
        </p:nvPicPr>
        <p:blipFill rotWithShape="1">
          <a:blip r:embed="rId3">
            <a:alphaModFix/>
          </a:blip>
          <a:srcRect t="4256" b="7800"/>
          <a:stretch/>
        </p:blipFill>
        <p:spPr>
          <a:xfrm>
            <a:off x="328875" y="852025"/>
            <a:ext cx="8285001" cy="4115550"/>
          </a:xfrm>
          <a:prstGeom prst="rect">
            <a:avLst/>
          </a:prstGeom>
          <a:noFill/>
          <a:ln>
            <a:noFill/>
          </a:ln>
        </p:spPr>
      </p:pic>
      <p:sp>
        <p:nvSpPr>
          <p:cNvPr id="234" name="Shape 234"/>
          <p:cNvSpPr txBox="1">
            <a:spLocks noGrp="1"/>
          </p:cNvSpPr>
          <p:nvPr>
            <p:ph type="sldNum" idx="12"/>
          </p:nvPr>
        </p:nvSpPr>
        <p:spPr>
          <a:xfrm>
            <a:off x="8293784" y="4693675"/>
            <a:ext cx="2057400" cy="273900"/>
          </a:xfrm>
          <a:prstGeom prst="rect">
            <a:avLst/>
          </a:prstGeom>
        </p:spPr>
        <p:txBody>
          <a:bodyPr lIns="68575" tIns="34275" rIns="68575" bIns="34275" anchor="ctr" anchorCtr="0">
            <a:noAutofit/>
          </a:bodyPr>
          <a:lstStyle/>
          <a:p>
            <a:pPr lvl="0" rtl="0">
              <a:spcBef>
                <a:spcPts val="0"/>
              </a:spcBef>
              <a:buClr>
                <a:srgbClr val="000000"/>
              </a:buClr>
              <a:buSzPct val="25000"/>
              <a:buFont typeface="Arial"/>
              <a:buNone/>
            </a:pPr>
            <a:fld id="{00000000-1234-1234-1234-123412341234}" type="slidenum">
              <a:rPr lang="en">
                <a:solidFill>
                  <a:srgbClr val="888888"/>
                </a:solidFill>
              </a:rPr>
              <a:t>10</a:t>
            </a:fld>
            <a:r>
              <a:rPr lang="en" dirty="0">
                <a:solidFill>
                  <a:srgbClr val="888888"/>
                </a:solidFill>
              </a:rPr>
              <a:t>/32</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Shape 239"/>
          <p:cNvSpPr txBox="1">
            <a:spLocks noGrp="1"/>
          </p:cNvSpPr>
          <p:nvPr>
            <p:ph type="title"/>
          </p:nvPr>
        </p:nvSpPr>
        <p:spPr>
          <a:xfrm>
            <a:off x="129746" y="43839"/>
            <a:ext cx="7886700" cy="739200"/>
          </a:xfrm>
          <a:prstGeom prst="rect">
            <a:avLst/>
          </a:prstGeom>
        </p:spPr>
        <p:txBody>
          <a:bodyPr lIns="68575" tIns="68575" rIns="68575" bIns="68575" anchor="ctr" anchorCtr="0">
            <a:noAutofit/>
          </a:bodyPr>
          <a:lstStyle/>
          <a:p>
            <a:pPr lvl="0" rtl="0">
              <a:spcBef>
                <a:spcPts val="0"/>
              </a:spcBef>
              <a:buNone/>
            </a:pPr>
            <a:r>
              <a:rPr lang="en"/>
              <a:t>Development Tools</a:t>
            </a:r>
          </a:p>
        </p:txBody>
      </p:sp>
      <p:pic>
        <p:nvPicPr>
          <p:cNvPr id="240" name="Shape 240"/>
          <p:cNvPicPr preferRelativeResize="0"/>
          <p:nvPr/>
        </p:nvPicPr>
        <p:blipFill>
          <a:blip r:embed="rId3">
            <a:alphaModFix/>
          </a:blip>
          <a:stretch>
            <a:fillRect/>
          </a:stretch>
        </p:blipFill>
        <p:spPr>
          <a:xfrm>
            <a:off x="8091200" y="839461"/>
            <a:ext cx="1052799" cy="1052799"/>
          </a:xfrm>
          <a:prstGeom prst="rect">
            <a:avLst/>
          </a:prstGeom>
          <a:noFill/>
          <a:ln>
            <a:noFill/>
          </a:ln>
        </p:spPr>
      </p:pic>
      <p:sp>
        <p:nvSpPr>
          <p:cNvPr id="241" name="Shape 241"/>
          <p:cNvSpPr txBox="1">
            <a:spLocks noGrp="1"/>
          </p:cNvSpPr>
          <p:nvPr>
            <p:ph type="sldNum" idx="12"/>
          </p:nvPr>
        </p:nvSpPr>
        <p:spPr>
          <a:xfrm>
            <a:off x="7911174" y="4718025"/>
            <a:ext cx="2057400" cy="273900"/>
          </a:xfrm>
          <a:prstGeom prst="rect">
            <a:avLst/>
          </a:prstGeom>
        </p:spPr>
        <p:txBody>
          <a:bodyPr lIns="68575" tIns="34275" rIns="68575" bIns="34275" anchor="ctr" anchorCtr="0">
            <a:noAutofit/>
          </a:bodyPr>
          <a:lstStyle/>
          <a:p>
            <a:pPr lvl="0" rtl="0">
              <a:spcBef>
                <a:spcPts val="0"/>
              </a:spcBef>
              <a:buClr>
                <a:srgbClr val="000000"/>
              </a:buClr>
              <a:buSzPct val="25000"/>
              <a:buFont typeface="Arial"/>
              <a:buNone/>
            </a:pPr>
            <a:fld id="{00000000-1234-1234-1234-123412341234}" type="slidenum">
              <a:rPr lang="en">
                <a:solidFill>
                  <a:srgbClr val="888888"/>
                </a:solidFill>
              </a:rPr>
              <a:t>11</a:t>
            </a:fld>
            <a:r>
              <a:rPr lang="en" dirty="0">
                <a:solidFill>
                  <a:srgbClr val="888888"/>
                </a:solidFill>
              </a:rPr>
              <a:t>/32</a:t>
            </a:r>
          </a:p>
        </p:txBody>
      </p:sp>
      <p:pic>
        <p:nvPicPr>
          <p:cNvPr id="242" name="Shape 242"/>
          <p:cNvPicPr preferRelativeResize="0"/>
          <p:nvPr/>
        </p:nvPicPr>
        <p:blipFill>
          <a:blip r:embed="rId4">
            <a:alphaModFix/>
          </a:blip>
          <a:stretch>
            <a:fillRect/>
          </a:stretch>
        </p:blipFill>
        <p:spPr>
          <a:xfrm>
            <a:off x="406874" y="1165901"/>
            <a:ext cx="7472975" cy="1349699"/>
          </a:xfrm>
          <a:prstGeom prst="rect">
            <a:avLst/>
          </a:prstGeom>
          <a:noFill/>
          <a:ln w="9525" cap="flat" cmpd="sng">
            <a:solidFill>
              <a:schemeClr val="dk2"/>
            </a:solidFill>
            <a:prstDash val="solid"/>
            <a:round/>
            <a:headEnd type="none" w="med" len="med"/>
            <a:tailEnd type="none" w="med" len="med"/>
          </a:ln>
        </p:spPr>
      </p:pic>
      <p:pic>
        <p:nvPicPr>
          <p:cNvPr id="243" name="Shape 243" descr="Senior_Design_Banches.png"/>
          <p:cNvPicPr preferRelativeResize="0"/>
          <p:nvPr/>
        </p:nvPicPr>
        <p:blipFill rotWithShape="1">
          <a:blip r:embed="rId5">
            <a:alphaModFix/>
          </a:blip>
          <a:srcRect r="596"/>
          <a:stretch/>
        </p:blipFill>
        <p:spPr>
          <a:xfrm>
            <a:off x="438199" y="2898450"/>
            <a:ext cx="7472975" cy="1349700"/>
          </a:xfrm>
          <a:prstGeom prst="rect">
            <a:avLst/>
          </a:prstGeom>
          <a:noFill/>
          <a:ln w="9525" cap="flat" cmpd="sng">
            <a:solidFill>
              <a:srgbClr val="000000"/>
            </a:solidFill>
            <a:prstDash val="solid"/>
            <a:round/>
            <a:headEnd type="none" w="med" len="med"/>
            <a:tailEnd type="none" w="med" len="med"/>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8" name="Shape 248"/>
          <p:cNvSpPr txBox="1">
            <a:spLocks noGrp="1"/>
          </p:cNvSpPr>
          <p:nvPr>
            <p:ph type="sldNum" idx="12"/>
          </p:nvPr>
        </p:nvSpPr>
        <p:spPr>
          <a:xfrm>
            <a:off x="8115299" y="4760228"/>
            <a:ext cx="2057400" cy="273900"/>
          </a:xfrm>
          <a:prstGeom prst="rect">
            <a:avLst/>
          </a:prstGeom>
        </p:spPr>
        <p:txBody>
          <a:bodyPr lIns="68575" tIns="34275" rIns="68575" bIns="34275" anchor="ctr" anchorCtr="0">
            <a:noAutofit/>
          </a:bodyPr>
          <a:lstStyle/>
          <a:p>
            <a:pPr lvl="0">
              <a:spcBef>
                <a:spcPts val="0"/>
              </a:spcBef>
              <a:buClr>
                <a:srgbClr val="000000"/>
              </a:buClr>
              <a:buSzPct val="25000"/>
              <a:buFont typeface="Arial"/>
              <a:buNone/>
            </a:pPr>
            <a:fld id="{00000000-1234-1234-1234-123412341234}" type="slidenum">
              <a:rPr lang="en"/>
              <a:t>12</a:t>
            </a:fld>
            <a:r>
              <a:rPr lang="en" dirty="0"/>
              <a:t>/32</a:t>
            </a:r>
          </a:p>
        </p:txBody>
      </p:sp>
      <p:sp>
        <p:nvSpPr>
          <p:cNvPr id="249" name="Shape 249"/>
          <p:cNvSpPr txBox="1">
            <a:spLocks noGrp="1"/>
          </p:cNvSpPr>
          <p:nvPr>
            <p:ph type="title"/>
          </p:nvPr>
        </p:nvSpPr>
        <p:spPr>
          <a:xfrm>
            <a:off x="129746" y="43839"/>
            <a:ext cx="7886700" cy="739200"/>
          </a:xfrm>
          <a:prstGeom prst="rect">
            <a:avLst/>
          </a:prstGeom>
        </p:spPr>
        <p:txBody>
          <a:bodyPr lIns="68575" tIns="68575" rIns="68575" bIns="68575" anchor="ctr" anchorCtr="0">
            <a:noAutofit/>
          </a:bodyPr>
          <a:lstStyle/>
          <a:p>
            <a:pPr lvl="0">
              <a:spcBef>
                <a:spcPts val="0"/>
              </a:spcBef>
              <a:buNone/>
            </a:pPr>
            <a:r>
              <a:rPr lang="en"/>
              <a:t>Development Tools</a:t>
            </a:r>
          </a:p>
        </p:txBody>
      </p:sp>
      <p:pic>
        <p:nvPicPr>
          <p:cNvPr id="250" name="Shape 250"/>
          <p:cNvPicPr preferRelativeResize="0"/>
          <p:nvPr/>
        </p:nvPicPr>
        <p:blipFill rotWithShape="1">
          <a:blip r:embed="rId3">
            <a:alphaModFix/>
          </a:blip>
          <a:srcRect l="881" t="2572" r="1194"/>
          <a:stretch/>
        </p:blipFill>
        <p:spPr>
          <a:xfrm>
            <a:off x="258075" y="1685750"/>
            <a:ext cx="7758373" cy="2490199"/>
          </a:xfrm>
          <a:prstGeom prst="rect">
            <a:avLst/>
          </a:prstGeom>
          <a:noFill/>
          <a:ln w="9525" cap="flat" cmpd="sng">
            <a:solidFill>
              <a:srgbClr val="000000"/>
            </a:solidFill>
            <a:prstDash val="solid"/>
            <a:round/>
            <a:headEnd type="none" w="med" len="med"/>
            <a:tailEnd type="none" w="med" len="med"/>
          </a:ln>
        </p:spPr>
      </p:pic>
      <p:pic>
        <p:nvPicPr>
          <p:cNvPr id="251" name="Shape 251"/>
          <p:cNvPicPr preferRelativeResize="0"/>
          <p:nvPr/>
        </p:nvPicPr>
        <p:blipFill>
          <a:blip r:embed="rId4">
            <a:alphaModFix/>
          </a:blip>
          <a:stretch>
            <a:fillRect/>
          </a:stretch>
        </p:blipFill>
        <p:spPr>
          <a:xfrm>
            <a:off x="8091200" y="839461"/>
            <a:ext cx="1052799" cy="1052799"/>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Shape 256"/>
          <p:cNvSpPr txBox="1">
            <a:spLocks noGrp="1"/>
          </p:cNvSpPr>
          <p:nvPr>
            <p:ph type="title"/>
          </p:nvPr>
        </p:nvSpPr>
        <p:spPr>
          <a:xfrm>
            <a:off x="129746" y="43839"/>
            <a:ext cx="7886700" cy="739200"/>
          </a:xfrm>
          <a:prstGeom prst="rect">
            <a:avLst/>
          </a:prstGeom>
        </p:spPr>
        <p:txBody>
          <a:bodyPr lIns="68575" tIns="68575" rIns="68575" bIns="68575" anchor="ctr" anchorCtr="0">
            <a:noAutofit/>
          </a:bodyPr>
          <a:lstStyle/>
          <a:p>
            <a:pPr lvl="0" rtl="0">
              <a:spcBef>
                <a:spcPts val="0"/>
              </a:spcBef>
              <a:buNone/>
            </a:pPr>
            <a:r>
              <a:rPr lang="en"/>
              <a:t>Development Tools</a:t>
            </a:r>
          </a:p>
        </p:txBody>
      </p:sp>
      <p:pic>
        <p:nvPicPr>
          <p:cNvPr id="257" name="Shape 257"/>
          <p:cNvPicPr preferRelativeResize="0"/>
          <p:nvPr/>
        </p:nvPicPr>
        <p:blipFill>
          <a:blip r:embed="rId3">
            <a:alphaModFix/>
          </a:blip>
          <a:stretch>
            <a:fillRect/>
          </a:stretch>
        </p:blipFill>
        <p:spPr>
          <a:xfrm>
            <a:off x="7832750" y="955987"/>
            <a:ext cx="1158675" cy="764725"/>
          </a:xfrm>
          <a:prstGeom prst="rect">
            <a:avLst/>
          </a:prstGeom>
          <a:noFill/>
          <a:ln>
            <a:noFill/>
          </a:ln>
        </p:spPr>
      </p:pic>
      <p:pic>
        <p:nvPicPr>
          <p:cNvPr id="258" name="Shape 258" descr="Asana_Winter_Term.png"/>
          <p:cNvPicPr preferRelativeResize="0"/>
          <p:nvPr/>
        </p:nvPicPr>
        <p:blipFill>
          <a:blip r:embed="rId4">
            <a:alphaModFix/>
          </a:blip>
          <a:stretch>
            <a:fillRect/>
          </a:stretch>
        </p:blipFill>
        <p:spPr>
          <a:xfrm>
            <a:off x="375600" y="1032600"/>
            <a:ext cx="7139298" cy="3839724"/>
          </a:xfrm>
          <a:prstGeom prst="rect">
            <a:avLst/>
          </a:prstGeom>
          <a:noFill/>
          <a:ln w="9525" cap="flat" cmpd="sng">
            <a:solidFill>
              <a:srgbClr val="000000"/>
            </a:solidFill>
            <a:prstDash val="solid"/>
            <a:round/>
            <a:headEnd type="none" w="med" len="med"/>
            <a:tailEnd type="none" w="med" len="med"/>
          </a:ln>
        </p:spPr>
      </p:pic>
      <p:sp>
        <p:nvSpPr>
          <p:cNvPr id="259" name="Shape 259"/>
          <p:cNvSpPr txBox="1">
            <a:spLocks noGrp="1"/>
          </p:cNvSpPr>
          <p:nvPr>
            <p:ph type="sldNum" idx="12"/>
          </p:nvPr>
        </p:nvSpPr>
        <p:spPr>
          <a:xfrm>
            <a:off x="8216411" y="4735374"/>
            <a:ext cx="2057400" cy="273900"/>
          </a:xfrm>
          <a:prstGeom prst="rect">
            <a:avLst/>
          </a:prstGeom>
        </p:spPr>
        <p:txBody>
          <a:bodyPr lIns="68575" tIns="34275" rIns="68575" bIns="34275" anchor="ctr" anchorCtr="0">
            <a:noAutofit/>
          </a:bodyPr>
          <a:lstStyle/>
          <a:p>
            <a:pPr lvl="0" rtl="0">
              <a:spcBef>
                <a:spcPts val="0"/>
              </a:spcBef>
              <a:buClr>
                <a:srgbClr val="000000"/>
              </a:buClr>
              <a:buSzPct val="25000"/>
              <a:buFont typeface="Arial"/>
              <a:buNone/>
            </a:pPr>
            <a:fld id="{00000000-1234-1234-1234-123412341234}" type="slidenum">
              <a:rPr lang="en">
                <a:solidFill>
                  <a:srgbClr val="888888"/>
                </a:solidFill>
              </a:rPr>
              <a:t>13</a:t>
            </a:fld>
            <a:r>
              <a:rPr lang="en">
                <a:solidFill>
                  <a:srgbClr val="888888"/>
                </a:solidFill>
              </a:rPr>
              <a:t>/32</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Shape 264"/>
          <p:cNvSpPr txBox="1">
            <a:spLocks noGrp="1"/>
          </p:cNvSpPr>
          <p:nvPr>
            <p:ph type="title"/>
          </p:nvPr>
        </p:nvSpPr>
        <p:spPr>
          <a:xfrm>
            <a:off x="129746" y="43839"/>
            <a:ext cx="7886700" cy="739200"/>
          </a:xfrm>
          <a:prstGeom prst="rect">
            <a:avLst/>
          </a:prstGeom>
        </p:spPr>
        <p:txBody>
          <a:bodyPr lIns="68575" tIns="68575" rIns="68575" bIns="68575" anchor="ctr" anchorCtr="0">
            <a:noAutofit/>
          </a:bodyPr>
          <a:lstStyle/>
          <a:p>
            <a:pPr lvl="0">
              <a:spcBef>
                <a:spcPts val="0"/>
              </a:spcBef>
              <a:buNone/>
            </a:pPr>
            <a:r>
              <a:rPr lang="en"/>
              <a:t>Standards</a:t>
            </a:r>
          </a:p>
        </p:txBody>
      </p:sp>
      <p:sp>
        <p:nvSpPr>
          <p:cNvPr id="265" name="Shape 265"/>
          <p:cNvSpPr txBox="1">
            <a:spLocks noGrp="1"/>
          </p:cNvSpPr>
          <p:nvPr>
            <p:ph type="body" idx="4294967295"/>
          </p:nvPr>
        </p:nvSpPr>
        <p:spPr>
          <a:xfrm>
            <a:off x="340225" y="1349900"/>
            <a:ext cx="7910100" cy="3552300"/>
          </a:xfrm>
          <a:prstGeom prst="rect">
            <a:avLst/>
          </a:prstGeom>
        </p:spPr>
        <p:txBody>
          <a:bodyPr lIns="68575" tIns="68575" rIns="68575" bIns="68575" anchor="t" anchorCtr="0">
            <a:noAutofit/>
          </a:bodyPr>
          <a:lstStyle/>
          <a:p>
            <a:pPr marL="457200" lvl="0" indent="-228600" rtl="0">
              <a:spcBef>
                <a:spcPts val="0"/>
              </a:spcBef>
              <a:buFont typeface="Ubuntu"/>
            </a:pPr>
            <a:r>
              <a:rPr lang="en" b="1">
                <a:latin typeface="Ubuntu"/>
                <a:ea typeface="Ubuntu"/>
                <a:cs typeface="Ubuntu"/>
                <a:sym typeface="Ubuntu"/>
              </a:rPr>
              <a:t>Software:</a:t>
            </a:r>
          </a:p>
          <a:p>
            <a:pPr marL="457200" lvl="0" indent="-228600" rtl="0">
              <a:spcBef>
                <a:spcPts val="0"/>
              </a:spcBef>
              <a:buFont typeface="Ubuntu"/>
            </a:pPr>
            <a:r>
              <a:rPr lang="en">
                <a:latin typeface="Ubuntu"/>
                <a:ea typeface="Ubuntu"/>
                <a:cs typeface="Ubuntu"/>
                <a:sym typeface="Ubuntu"/>
              </a:rPr>
              <a:t>UML 2.0 Standard</a:t>
            </a:r>
          </a:p>
          <a:p>
            <a:pPr marL="457200" lvl="0" indent="-228600" rtl="0">
              <a:spcBef>
                <a:spcPts val="0"/>
              </a:spcBef>
              <a:buFont typeface="Ubuntu"/>
            </a:pPr>
            <a:r>
              <a:rPr lang="en">
                <a:latin typeface="Ubuntu"/>
                <a:ea typeface="Ubuntu"/>
                <a:cs typeface="Ubuntu"/>
                <a:sym typeface="Ubuntu"/>
              </a:rPr>
              <a:t>Microsoft C# Coding Conventions</a:t>
            </a:r>
          </a:p>
          <a:p>
            <a:pPr marL="457200" lvl="0" indent="-228600" rtl="0">
              <a:spcBef>
                <a:spcPts val="0"/>
              </a:spcBef>
              <a:buFont typeface="Ubuntu"/>
            </a:pPr>
            <a:r>
              <a:rPr lang="en">
                <a:latin typeface="Ubuntu"/>
                <a:ea typeface="Ubuntu"/>
                <a:cs typeface="Ubuntu"/>
                <a:sym typeface="Ubuntu"/>
              </a:rPr>
              <a:t>Nielsen's Ten Heuristic Principles</a:t>
            </a:r>
          </a:p>
          <a:p>
            <a:pPr marL="457200" lvl="0" indent="-228600" rtl="0">
              <a:spcBef>
                <a:spcPts val="0"/>
              </a:spcBef>
              <a:buFont typeface="Ubuntu"/>
            </a:pPr>
            <a:r>
              <a:rPr lang="en">
                <a:latin typeface="Ubuntu"/>
                <a:ea typeface="Ubuntu"/>
                <a:cs typeface="Ubuntu"/>
                <a:sym typeface="Ubuntu"/>
              </a:rPr>
              <a:t>Shneiderman’s Eight Golden Rules</a:t>
            </a:r>
          </a:p>
          <a:p>
            <a:pPr lvl="0" indent="0" rtl="0">
              <a:spcBef>
                <a:spcPts val="0"/>
              </a:spcBef>
              <a:buNone/>
            </a:pPr>
            <a:endParaRPr>
              <a:latin typeface="Ubuntu"/>
              <a:ea typeface="Ubuntu"/>
              <a:cs typeface="Ubuntu"/>
              <a:sym typeface="Ubuntu"/>
            </a:endParaRPr>
          </a:p>
          <a:p>
            <a:pPr marL="457200" lvl="0" indent="-228600" rtl="0">
              <a:spcBef>
                <a:spcPts val="0"/>
              </a:spcBef>
              <a:buFont typeface="Ubuntu"/>
            </a:pPr>
            <a:r>
              <a:rPr lang="en" b="1">
                <a:latin typeface="Ubuntu"/>
                <a:ea typeface="Ubuntu"/>
                <a:cs typeface="Ubuntu"/>
                <a:sym typeface="Ubuntu"/>
              </a:rPr>
              <a:t>Clinical:</a:t>
            </a:r>
          </a:p>
          <a:p>
            <a:pPr marL="457200" lvl="0" indent="-228600" rtl="0">
              <a:spcBef>
                <a:spcPts val="0"/>
              </a:spcBef>
              <a:buFont typeface="Ubuntu"/>
            </a:pPr>
            <a:r>
              <a:rPr lang="en">
                <a:latin typeface="Ubuntu"/>
                <a:ea typeface="Ubuntu"/>
                <a:cs typeface="Ubuntu"/>
                <a:sym typeface="Ubuntu"/>
              </a:rPr>
              <a:t>21 Code of Federal Regulations</a:t>
            </a:r>
          </a:p>
          <a:p>
            <a:pPr marL="914400" lvl="1" indent="-228600" rtl="0">
              <a:spcBef>
                <a:spcPts val="0"/>
              </a:spcBef>
              <a:buFont typeface="Ubuntu"/>
              <a:buChar char="-"/>
            </a:pPr>
            <a:r>
              <a:rPr lang="en">
                <a:latin typeface="Ubuntu"/>
                <a:ea typeface="Ubuntu"/>
                <a:cs typeface="Ubuntu"/>
                <a:sym typeface="Ubuntu"/>
              </a:rPr>
              <a:t>Protection of Human Subjects </a:t>
            </a:r>
          </a:p>
        </p:txBody>
      </p:sp>
      <p:sp>
        <p:nvSpPr>
          <p:cNvPr id="266" name="Shape 266"/>
          <p:cNvSpPr txBox="1">
            <a:spLocks noGrp="1"/>
          </p:cNvSpPr>
          <p:nvPr>
            <p:ph type="sldNum" idx="12"/>
          </p:nvPr>
        </p:nvSpPr>
        <p:spPr>
          <a:xfrm>
            <a:off x="8016446" y="4765250"/>
            <a:ext cx="2057400" cy="273900"/>
          </a:xfrm>
          <a:prstGeom prst="rect">
            <a:avLst/>
          </a:prstGeom>
        </p:spPr>
        <p:txBody>
          <a:bodyPr lIns="68575" tIns="34275" rIns="68575" bIns="34275" anchor="ctr" anchorCtr="0">
            <a:noAutofit/>
          </a:bodyPr>
          <a:lstStyle/>
          <a:p>
            <a:pPr lvl="0" rtl="0">
              <a:spcBef>
                <a:spcPts val="0"/>
              </a:spcBef>
              <a:buClr>
                <a:srgbClr val="000000"/>
              </a:buClr>
              <a:buSzPct val="25000"/>
              <a:buFont typeface="Arial"/>
              <a:buNone/>
            </a:pPr>
            <a:fld id="{00000000-1234-1234-1234-123412341234}" type="slidenum">
              <a:rPr lang="en">
                <a:solidFill>
                  <a:srgbClr val="888888"/>
                </a:solidFill>
              </a:rPr>
              <a:t>14</a:t>
            </a:fld>
            <a:r>
              <a:rPr lang="en" dirty="0">
                <a:solidFill>
                  <a:srgbClr val="888888"/>
                </a:solidFill>
              </a:rPr>
              <a:t>/32</a:t>
            </a:r>
          </a:p>
        </p:txBody>
      </p:sp>
      <p:pic>
        <p:nvPicPr>
          <p:cNvPr id="267" name="Shape 267"/>
          <p:cNvPicPr preferRelativeResize="0"/>
          <p:nvPr/>
        </p:nvPicPr>
        <p:blipFill>
          <a:blip r:embed="rId3">
            <a:alphaModFix/>
          </a:blip>
          <a:stretch>
            <a:fillRect/>
          </a:stretch>
        </p:blipFill>
        <p:spPr>
          <a:xfrm>
            <a:off x="6004975" y="1130825"/>
            <a:ext cx="2800350" cy="1990725"/>
          </a:xfrm>
          <a:prstGeom prst="rect">
            <a:avLst/>
          </a:prstGeom>
          <a:noFill/>
          <a:ln>
            <a:noFill/>
          </a:ln>
        </p:spPr>
      </p:pic>
      <p:pic>
        <p:nvPicPr>
          <p:cNvPr id="268" name="Shape 268"/>
          <p:cNvPicPr preferRelativeResize="0"/>
          <p:nvPr/>
        </p:nvPicPr>
        <p:blipFill>
          <a:blip r:embed="rId4">
            <a:alphaModFix/>
          </a:blip>
          <a:stretch>
            <a:fillRect/>
          </a:stretch>
        </p:blipFill>
        <p:spPr>
          <a:xfrm>
            <a:off x="5932212" y="3121550"/>
            <a:ext cx="3211775" cy="175987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3" name="Shape 273"/>
          <p:cNvSpPr txBox="1">
            <a:spLocks noGrp="1"/>
          </p:cNvSpPr>
          <p:nvPr>
            <p:ph type="title"/>
          </p:nvPr>
        </p:nvSpPr>
        <p:spPr>
          <a:xfrm>
            <a:off x="129746" y="43839"/>
            <a:ext cx="7886700" cy="739200"/>
          </a:xfrm>
          <a:prstGeom prst="rect">
            <a:avLst/>
          </a:prstGeom>
        </p:spPr>
        <p:txBody>
          <a:bodyPr lIns="68575" tIns="68575" rIns="68575" bIns="68575" anchor="ctr" anchorCtr="0">
            <a:noAutofit/>
          </a:bodyPr>
          <a:lstStyle/>
          <a:p>
            <a:pPr lvl="0">
              <a:spcBef>
                <a:spcPts val="0"/>
              </a:spcBef>
              <a:buNone/>
            </a:pPr>
            <a:r>
              <a:rPr lang="en"/>
              <a:t>Best Practices</a:t>
            </a:r>
          </a:p>
        </p:txBody>
      </p:sp>
      <p:sp>
        <p:nvSpPr>
          <p:cNvPr id="274" name="Shape 274"/>
          <p:cNvSpPr txBox="1">
            <a:spLocks noGrp="1"/>
          </p:cNvSpPr>
          <p:nvPr>
            <p:ph type="body" idx="4294967295"/>
          </p:nvPr>
        </p:nvSpPr>
        <p:spPr>
          <a:xfrm>
            <a:off x="340225" y="1373600"/>
            <a:ext cx="7910100" cy="3552300"/>
          </a:xfrm>
          <a:prstGeom prst="rect">
            <a:avLst/>
          </a:prstGeom>
        </p:spPr>
        <p:txBody>
          <a:bodyPr lIns="68575" tIns="68575" rIns="68575" bIns="68575" anchor="t" anchorCtr="0">
            <a:noAutofit/>
          </a:bodyPr>
          <a:lstStyle/>
          <a:p>
            <a:pPr marL="457200" lvl="0" indent="-228600" rtl="0">
              <a:spcBef>
                <a:spcPts val="0"/>
              </a:spcBef>
              <a:buFont typeface="Ubuntu"/>
            </a:pPr>
            <a:r>
              <a:rPr lang="en">
                <a:latin typeface="Ubuntu"/>
                <a:ea typeface="Ubuntu"/>
                <a:cs typeface="Ubuntu"/>
                <a:sym typeface="Ubuntu"/>
              </a:rPr>
              <a:t>Variable Naming Conventions</a:t>
            </a:r>
          </a:p>
          <a:p>
            <a:pPr marL="457200" lvl="0" indent="-228600" rtl="0">
              <a:spcBef>
                <a:spcPts val="0"/>
              </a:spcBef>
              <a:buFont typeface="Ubuntu"/>
            </a:pPr>
            <a:r>
              <a:rPr lang="en" b="1">
                <a:latin typeface="Ubuntu"/>
                <a:ea typeface="Ubuntu"/>
                <a:cs typeface="Ubuntu"/>
                <a:sym typeface="Ubuntu"/>
              </a:rPr>
              <a:t>Decentralized Version Control</a:t>
            </a:r>
          </a:p>
          <a:p>
            <a:pPr marL="457200" lvl="0" indent="-228600" rtl="0">
              <a:spcBef>
                <a:spcPts val="0"/>
              </a:spcBef>
              <a:buFont typeface="Ubuntu"/>
            </a:pPr>
            <a:r>
              <a:rPr lang="en">
                <a:latin typeface="Ubuntu"/>
                <a:ea typeface="Ubuntu"/>
                <a:cs typeface="Ubuntu"/>
                <a:sym typeface="Ubuntu"/>
              </a:rPr>
              <a:t>Exception Handling</a:t>
            </a:r>
          </a:p>
          <a:p>
            <a:pPr marL="457200" lvl="0" indent="-228600" rtl="0">
              <a:spcBef>
                <a:spcPts val="0"/>
              </a:spcBef>
              <a:buClr>
                <a:schemeClr val="dk1"/>
              </a:buClr>
              <a:buFont typeface="Ubuntu"/>
            </a:pPr>
            <a:r>
              <a:rPr lang="en">
                <a:solidFill>
                  <a:schemeClr val="dk1"/>
                </a:solidFill>
                <a:latin typeface="Ubuntu"/>
                <a:ea typeface="Ubuntu"/>
                <a:cs typeface="Ubuntu"/>
                <a:sym typeface="Ubuntu"/>
              </a:rPr>
              <a:t>Paired Programming</a:t>
            </a:r>
          </a:p>
          <a:p>
            <a:pPr marL="457200" lvl="0" indent="-228600" rtl="0">
              <a:spcBef>
                <a:spcPts val="0"/>
              </a:spcBef>
              <a:buClr>
                <a:schemeClr val="dk1"/>
              </a:buClr>
              <a:buFont typeface="Ubuntu"/>
            </a:pPr>
            <a:r>
              <a:rPr lang="en" b="1">
                <a:latin typeface="Ubuntu"/>
                <a:ea typeface="Ubuntu"/>
                <a:cs typeface="Ubuntu"/>
                <a:sym typeface="Ubuntu"/>
              </a:rPr>
              <a:t>D</a:t>
            </a:r>
            <a:r>
              <a:rPr lang="en" b="1">
                <a:solidFill>
                  <a:schemeClr val="dk1"/>
                </a:solidFill>
                <a:latin typeface="Ubuntu"/>
                <a:ea typeface="Ubuntu"/>
                <a:cs typeface="Ubuntu"/>
                <a:sym typeface="Ubuntu"/>
              </a:rPr>
              <a:t>evelop Iteratively</a:t>
            </a:r>
          </a:p>
          <a:p>
            <a:pPr marL="457200" lvl="0" indent="-228600" rtl="0">
              <a:spcBef>
                <a:spcPts val="0"/>
              </a:spcBef>
              <a:buClr>
                <a:schemeClr val="dk1"/>
              </a:buClr>
              <a:buFont typeface="Ubuntu"/>
            </a:pPr>
            <a:r>
              <a:rPr lang="en" b="1">
                <a:solidFill>
                  <a:schemeClr val="dk1"/>
                </a:solidFill>
                <a:latin typeface="Ubuntu"/>
                <a:ea typeface="Ubuntu"/>
                <a:cs typeface="Ubuntu"/>
                <a:sym typeface="Ubuntu"/>
              </a:rPr>
              <a:t>Component Architectures</a:t>
            </a:r>
          </a:p>
          <a:p>
            <a:pPr marL="457200" lvl="0" indent="-228600">
              <a:spcBef>
                <a:spcPts val="0"/>
              </a:spcBef>
              <a:buClr>
                <a:schemeClr val="dk1"/>
              </a:buClr>
              <a:buFont typeface="Ubuntu"/>
            </a:pPr>
            <a:r>
              <a:rPr lang="en" b="1">
                <a:solidFill>
                  <a:schemeClr val="dk1"/>
                </a:solidFill>
                <a:latin typeface="Ubuntu"/>
                <a:ea typeface="Ubuntu"/>
                <a:cs typeface="Ubuntu"/>
                <a:sym typeface="Ubuntu"/>
              </a:rPr>
              <a:t>Design Patterns </a:t>
            </a:r>
          </a:p>
        </p:txBody>
      </p:sp>
      <p:sp>
        <p:nvSpPr>
          <p:cNvPr id="275" name="Shape 275"/>
          <p:cNvSpPr txBox="1">
            <a:spLocks noGrp="1"/>
          </p:cNvSpPr>
          <p:nvPr>
            <p:ph type="sldNum" idx="12"/>
          </p:nvPr>
        </p:nvSpPr>
        <p:spPr>
          <a:xfrm>
            <a:off x="8016446" y="4710992"/>
            <a:ext cx="2057400" cy="273900"/>
          </a:xfrm>
          <a:prstGeom prst="rect">
            <a:avLst/>
          </a:prstGeom>
        </p:spPr>
        <p:txBody>
          <a:bodyPr lIns="68575" tIns="34275" rIns="68575" bIns="34275" anchor="ctr" anchorCtr="0">
            <a:noAutofit/>
          </a:bodyPr>
          <a:lstStyle/>
          <a:p>
            <a:pPr lvl="0" rtl="0">
              <a:spcBef>
                <a:spcPts val="0"/>
              </a:spcBef>
              <a:buClr>
                <a:srgbClr val="000000"/>
              </a:buClr>
              <a:buSzPct val="25000"/>
              <a:buFont typeface="Arial"/>
              <a:buNone/>
            </a:pPr>
            <a:fld id="{00000000-1234-1234-1234-123412341234}" type="slidenum">
              <a:rPr lang="en">
                <a:solidFill>
                  <a:srgbClr val="888888"/>
                </a:solidFill>
              </a:rPr>
              <a:t>15</a:t>
            </a:fld>
            <a:r>
              <a:rPr lang="en" dirty="0">
                <a:solidFill>
                  <a:srgbClr val="888888"/>
                </a:solidFill>
              </a:rPr>
              <a:t>/32</a:t>
            </a:r>
          </a:p>
        </p:txBody>
      </p:sp>
      <p:pic>
        <p:nvPicPr>
          <p:cNvPr id="276" name="Shape 276"/>
          <p:cNvPicPr preferRelativeResize="0"/>
          <p:nvPr/>
        </p:nvPicPr>
        <p:blipFill>
          <a:blip r:embed="rId3">
            <a:alphaModFix/>
          </a:blip>
          <a:stretch>
            <a:fillRect/>
          </a:stretch>
        </p:blipFill>
        <p:spPr>
          <a:xfrm>
            <a:off x="4826974" y="1677787"/>
            <a:ext cx="3759524" cy="2457674"/>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pic>
        <p:nvPicPr>
          <p:cNvPr id="281" name="Shape 281"/>
          <p:cNvPicPr preferRelativeResize="0"/>
          <p:nvPr/>
        </p:nvPicPr>
        <p:blipFill>
          <a:blip r:embed="rId3">
            <a:alphaModFix/>
          </a:blip>
          <a:stretch>
            <a:fillRect/>
          </a:stretch>
        </p:blipFill>
        <p:spPr>
          <a:xfrm>
            <a:off x="2409100" y="997612"/>
            <a:ext cx="4218625" cy="4043561"/>
          </a:xfrm>
          <a:prstGeom prst="rect">
            <a:avLst/>
          </a:prstGeom>
          <a:noFill/>
          <a:ln>
            <a:noFill/>
          </a:ln>
        </p:spPr>
      </p:pic>
      <p:sp>
        <p:nvSpPr>
          <p:cNvPr id="282" name="Shape 282"/>
          <p:cNvSpPr txBox="1">
            <a:spLocks noGrp="1"/>
          </p:cNvSpPr>
          <p:nvPr>
            <p:ph type="title"/>
          </p:nvPr>
        </p:nvSpPr>
        <p:spPr>
          <a:xfrm>
            <a:off x="129746" y="43839"/>
            <a:ext cx="7886700" cy="739200"/>
          </a:xfrm>
          <a:prstGeom prst="rect">
            <a:avLst/>
          </a:prstGeom>
        </p:spPr>
        <p:txBody>
          <a:bodyPr lIns="68575" tIns="68575" rIns="68575" bIns="68575" anchor="ctr" anchorCtr="0">
            <a:noAutofit/>
          </a:bodyPr>
          <a:lstStyle/>
          <a:p>
            <a:pPr lvl="0" rtl="0">
              <a:spcBef>
                <a:spcPts val="0"/>
              </a:spcBef>
              <a:buClr>
                <a:schemeClr val="dk1"/>
              </a:buClr>
              <a:buSzPct val="25000"/>
              <a:buFont typeface="Arial"/>
              <a:buNone/>
            </a:pPr>
            <a:r>
              <a:rPr lang="en"/>
              <a:t>System Architecture</a:t>
            </a:r>
          </a:p>
        </p:txBody>
      </p:sp>
      <p:sp>
        <p:nvSpPr>
          <p:cNvPr id="283" name="Shape 283"/>
          <p:cNvSpPr txBox="1">
            <a:spLocks noGrp="1"/>
          </p:cNvSpPr>
          <p:nvPr>
            <p:ph type="sldNum" idx="12"/>
          </p:nvPr>
        </p:nvSpPr>
        <p:spPr>
          <a:xfrm>
            <a:off x="8115300" y="4767273"/>
            <a:ext cx="2057400" cy="273900"/>
          </a:xfrm>
          <a:prstGeom prst="rect">
            <a:avLst/>
          </a:prstGeom>
        </p:spPr>
        <p:txBody>
          <a:bodyPr lIns="68575" tIns="34275" rIns="68575" bIns="34275" anchor="ctr" anchorCtr="0">
            <a:noAutofit/>
          </a:bodyPr>
          <a:lstStyle/>
          <a:p>
            <a:pPr lvl="0" rtl="0">
              <a:spcBef>
                <a:spcPts val="0"/>
              </a:spcBef>
              <a:buClr>
                <a:srgbClr val="000000"/>
              </a:buClr>
              <a:buSzPct val="25000"/>
              <a:buFont typeface="Arial"/>
              <a:buNone/>
            </a:pPr>
            <a:fld id="{00000000-1234-1234-1234-123412341234}" type="slidenum">
              <a:rPr lang="en"/>
              <a:t>16</a:t>
            </a:fld>
            <a:r>
              <a:rPr lang="en" dirty="0"/>
              <a:t>/32</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Shape 288"/>
          <p:cNvSpPr txBox="1">
            <a:spLocks noGrp="1"/>
          </p:cNvSpPr>
          <p:nvPr>
            <p:ph type="sldNum" idx="12"/>
          </p:nvPr>
        </p:nvSpPr>
        <p:spPr>
          <a:xfrm>
            <a:off x="7990575" y="4699212"/>
            <a:ext cx="2057400" cy="273900"/>
          </a:xfrm>
          <a:prstGeom prst="rect">
            <a:avLst/>
          </a:prstGeom>
        </p:spPr>
        <p:txBody>
          <a:bodyPr lIns="68575" tIns="34275" rIns="68575" bIns="34275" anchor="ctr" anchorCtr="0">
            <a:noAutofit/>
          </a:bodyPr>
          <a:lstStyle/>
          <a:p>
            <a:pPr lvl="0">
              <a:spcBef>
                <a:spcPts val="0"/>
              </a:spcBef>
              <a:buClr>
                <a:srgbClr val="000000"/>
              </a:buClr>
              <a:buSzPct val="25000"/>
              <a:buFont typeface="Arial"/>
              <a:buNone/>
            </a:pPr>
            <a:fld id="{00000000-1234-1234-1234-123412341234}" type="slidenum">
              <a:rPr lang="en"/>
              <a:t>17</a:t>
            </a:fld>
            <a:r>
              <a:rPr lang="en" dirty="0"/>
              <a:t>/32</a:t>
            </a:r>
          </a:p>
        </p:txBody>
      </p:sp>
      <p:sp>
        <p:nvSpPr>
          <p:cNvPr id="289" name="Shape 289"/>
          <p:cNvSpPr txBox="1">
            <a:spLocks noGrp="1"/>
          </p:cNvSpPr>
          <p:nvPr>
            <p:ph type="title"/>
          </p:nvPr>
        </p:nvSpPr>
        <p:spPr>
          <a:xfrm>
            <a:off x="129746" y="43839"/>
            <a:ext cx="7886700" cy="739200"/>
          </a:xfrm>
          <a:prstGeom prst="rect">
            <a:avLst/>
          </a:prstGeom>
        </p:spPr>
        <p:txBody>
          <a:bodyPr lIns="68575" tIns="68575" rIns="68575" bIns="68575" anchor="ctr" anchorCtr="0">
            <a:noAutofit/>
          </a:bodyPr>
          <a:lstStyle/>
          <a:p>
            <a:pPr lvl="0">
              <a:spcBef>
                <a:spcPts val="0"/>
              </a:spcBef>
              <a:buClr>
                <a:schemeClr val="dk1"/>
              </a:buClr>
              <a:buSzPct val="25000"/>
              <a:buFont typeface="Arial"/>
              <a:buNone/>
            </a:pPr>
            <a:r>
              <a:rPr lang="en"/>
              <a:t>Design Patterns</a:t>
            </a:r>
          </a:p>
        </p:txBody>
      </p:sp>
      <p:pic>
        <p:nvPicPr>
          <p:cNvPr id="290" name="Shape 290" descr="ClassDiagram3.png"/>
          <p:cNvPicPr preferRelativeResize="0"/>
          <p:nvPr/>
        </p:nvPicPr>
        <p:blipFill>
          <a:blip r:embed="rId3">
            <a:alphaModFix/>
          </a:blip>
          <a:stretch>
            <a:fillRect/>
          </a:stretch>
        </p:blipFill>
        <p:spPr>
          <a:xfrm>
            <a:off x="741525" y="827351"/>
            <a:ext cx="6485759" cy="4316149"/>
          </a:xfrm>
          <a:prstGeom prst="rect">
            <a:avLst/>
          </a:prstGeom>
          <a:noFill/>
          <a:ln>
            <a:noFill/>
          </a:ln>
        </p:spPr>
      </p:pic>
      <p:sp>
        <p:nvSpPr>
          <p:cNvPr id="291" name="Shape 291"/>
          <p:cNvSpPr/>
          <p:nvPr/>
        </p:nvSpPr>
        <p:spPr>
          <a:xfrm>
            <a:off x="7174575" y="1045950"/>
            <a:ext cx="406200" cy="3051600"/>
          </a:xfrm>
          <a:prstGeom prst="rightBrace">
            <a:avLst>
              <a:gd name="adj1" fmla="val 75732"/>
              <a:gd name="adj2" fmla="val 50000"/>
            </a:avLst>
          </a:prstGeom>
          <a:noFill/>
          <a:ln w="28575" cap="flat" cmpd="sng">
            <a:solidFill>
              <a:srgbClr val="E639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92" name="Shape 292"/>
          <p:cNvSpPr txBox="1"/>
          <p:nvPr/>
        </p:nvSpPr>
        <p:spPr>
          <a:xfrm>
            <a:off x="7580775" y="2290225"/>
            <a:ext cx="1438500" cy="418200"/>
          </a:xfrm>
          <a:prstGeom prst="rect">
            <a:avLst/>
          </a:prstGeom>
          <a:noFill/>
          <a:ln>
            <a:noFill/>
          </a:ln>
        </p:spPr>
        <p:txBody>
          <a:bodyPr lIns="91425" tIns="91425" rIns="91425" bIns="91425" anchor="ctr" anchorCtr="0">
            <a:noAutofit/>
          </a:bodyPr>
          <a:lstStyle/>
          <a:p>
            <a:pPr lvl="0" rtl="0">
              <a:lnSpc>
                <a:spcPct val="90000"/>
              </a:lnSpc>
              <a:spcBef>
                <a:spcPts val="800"/>
              </a:spcBef>
              <a:buNone/>
            </a:pPr>
            <a:r>
              <a:rPr lang="en" sz="2000" b="1">
                <a:solidFill>
                  <a:srgbClr val="E63900"/>
                </a:solidFill>
                <a:latin typeface="Ubuntu"/>
                <a:ea typeface="Ubuntu"/>
                <a:cs typeface="Ubuntu"/>
                <a:sym typeface="Ubuntu"/>
              </a:rPr>
              <a:t>Template</a:t>
            </a:r>
          </a:p>
        </p:txBody>
      </p:sp>
      <p:cxnSp>
        <p:nvCxnSpPr>
          <p:cNvPr id="293" name="Shape 293"/>
          <p:cNvCxnSpPr/>
          <p:nvPr/>
        </p:nvCxnSpPr>
        <p:spPr>
          <a:xfrm rot="10800000" flipH="1">
            <a:off x="1501225" y="3309900"/>
            <a:ext cx="1144500" cy="1107600"/>
          </a:xfrm>
          <a:prstGeom prst="straightConnector1">
            <a:avLst/>
          </a:prstGeom>
          <a:noFill/>
          <a:ln w="28575" cap="flat" cmpd="sng">
            <a:solidFill>
              <a:srgbClr val="E63900"/>
            </a:solidFill>
            <a:prstDash val="solid"/>
            <a:round/>
            <a:headEnd type="none" w="lg" len="lg"/>
            <a:tailEnd type="triangle" w="lg" len="lg"/>
          </a:ln>
        </p:spPr>
      </p:cxnSp>
      <p:sp>
        <p:nvSpPr>
          <p:cNvPr id="294" name="Shape 294"/>
          <p:cNvSpPr txBox="1"/>
          <p:nvPr/>
        </p:nvSpPr>
        <p:spPr>
          <a:xfrm>
            <a:off x="741525" y="4349075"/>
            <a:ext cx="1381500" cy="418200"/>
          </a:xfrm>
          <a:prstGeom prst="rect">
            <a:avLst/>
          </a:prstGeom>
          <a:noFill/>
          <a:ln>
            <a:noFill/>
          </a:ln>
        </p:spPr>
        <p:txBody>
          <a:bodyPr lIns="91425" tIns="91425" rIns="91425" bIns="91425" anchor="ctr" anchorCtr="0">
            <a:noAutofit/>
          </a:bodyPr>
          <a:lstStyle/>
          <a:p>
            <a:pPr lvl="0" rtl="0">
              <a:lnSpc>
                <a:spcPct val="90000"/>
              </a:lnSpc>
              <a:spcBef>
                <a:spcPts val="800"/>
              </a:spcBef>
              <a:buNone/>
            </a:pPr>
            <a:r>
              <a:rPr lang="en" sz="2100" b="1">
                <a:solidFill>
                  <a:srgbClr val="E63900"/>
                </a:solidFill>
                <a:latin typeface="Ubuntu"/>
                <a:ea typeface="Ubuntu"/>
                <a:cs typeface="Ubuntu"/>
                <a:sym typeface="Ubuntu"/>
              </a:rPr>
              <a:t>Mediator</a:t>
            </a:r>
          </a:p>
        </p:txBody>
      </p:sp>
      <p:cxnSp>
        <p:nvCxnSpPr>
          <p:cNvPr id="295" name="Shape 295"/>
          <p:cNvCxnSpPr/>
          <p:nvPr/>
        </p:nvCxnSpPr>
        <p:spPr>
          <a:xfrm rot="10800000">
            <a:off x="4011526" y="3962277"/>
            <a:ext cx="1215600" cy="512700"/>
          </a:xfrm>
          <a:prstGeom prst="straightConnector1">
            <a:avLst/>
          </a:prstGeom>
          <a:noFill/>
          <a:ln w="28575" cap="flat" cmpd="sng">
            <a:solidFill>
              <a:srgbClr val="E63900"/>
            </a:solidFill>
            <a:prstDash val="solid"/>
            <a:round/>
            <a:headEnd type="none" w="lg" len="lg"/>
            <a:tailEnd type="triangle" w="lg" len="lg"/>
          </a:ln>
        </p:spPr>
      </p:cxnSp>
      <p:cxnSp>
        <p:nvCxnSpPr>
          <p:cNvPr id="296" name="Shape 296"/>
          <p:cNvCxnSpPr/>
          <p:nvPr/>
        </p:nvCxnSpPr>
        <p:spPr>
          <a:xfrm rot="-431176" flipH="1">
            <a:off x="4019850" y="4539263"/>
            <a:ext cx="1218269" cy="319898"/>
          </a:xfrm>
          <a:prstGeom prst="straightConnector1">
            <a:avLst/>
          </a:prstGeom>
          <a:noFill/>
          <a:ln w="28575" cap="flat" cmpd="sng">
            <a:solidFill>
              <a:srgbClr val="E63900"/>
            </a:solidFill>
            <a:prstDash val="solid"/>
            <a:round/>
            <a:headEnd type="none" w="lg" len="lg"/>
            <a:tailEnd type="triangle" w="lg" len="lg"/>
          </a:ln>
        </p:spPr>
      </p:cxnSp>
      <p:sp>
        <p:nvSpPr>
          <p:cNvPr id="297" name="Shape 297"/>
          <p:cNvSpPr txBox="1"/>
          <p:nvPr/>
        </p:nvSpPr>
        <p:spPr>
          <a:xfrm>
            <a:off x="5253275" y="4181550"/>
            <a:ext cx="1381500" cy="418200"/>
          </a:xfrm>
          <a:prstGeom prst="rect">
            <a:avLst/>
          </a:prstGeom>
          <a:noFill/>
          <a:ln>
            <a:noFill/>
          </a:ln>
        </p:spPr>
        <p:txBody>
          <a:bodyPr lIns="91425" tIns="91425" rIns="91425" bIns="91425" anchor="ctr" anchorCtr="0">
            <a:noAutofit/>
          </a:bodyPr>
          <a:lstStyle/>
          <a:p>
            <a:pPr lvl="0" rtl="0">
              <a:lnSpc>
                <a:spcPct val="90000"/>
              </a:lnSpc>
              <a:spcBef>
                <a:spcPts val="800"/>
              </a:spcBef>
              <a:buNone/>
            </a:pPr>
            <a:r>
              <a:rPr lang="en" sz="2100" b="1">
                <a:solidFill>
                  <a:srgbClr val="E63900"/>
                </a:solidFill>
                <a:latin typeface="Ubuntu"/>
                <a:ea typeface="Ubuntu"/>
                <a:cs typeface="Ubuntu"/>
                <a:sym typeface="Ubuntu"/>
              </a:rPr>
              <a:t>Builder</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Shape 302"/>
          <p:cNvSpPr txBox="1">
            <a:spLocks noGrp="1"/>
          </p:cNvSpPr>
          <p:nvPr>
            <p:ph type="sldNum" idx="12"/>
          </p:nvPr>
        </p:nvSpPr>
        <p:spPr>
          <a:xfrm>
            <a:off x="8244547" y="4781224"/>
            <a:ext cx="2057400" cy="273900"/>
          </a:xfrm>
          <a:prstGeom prst="rect">
            <a:avLst/>
          </a:prstGeom>
        </p:spPr>
        <p:txBody>
          <a:bodyPr lIns="68575" tIns="34275" rIns="68575" bIns="34275" anchor="ctr" anchorCtr="0">
            <a:noAutofit/>
          </a:bodyPr>
          <a:lstStyle/>
          <a:p>
            <a:pPr lvl="0">
              <a:spcBef>
                <a:spcPts val="0"/>
              </a:spcBef>
              <a:buClr>
                <a:srgbClr val="000000"/>
              </a:buClr>
              <a:buSzPct val="25000"/>
              <a:buFont typeface="Arial"/>
              <a:buNone/>
            </a:pPr>
            <a:fld id="{00000000-1234-1234-1234-123412341234}" type="slidenum">
              <a:rPr lang="en"/>
              <a:t>18</a:t>
            </a:fld>
            <a:r>
              <a:rPr lang="en" dirty="0"/>
              <a:t>/32</a:t>
            </a:r>
          </a:p>
        </p:txBody>
      </p:sp>
      <p:sp>
        <p:nvSpPr>
          <p:cNvPr id="303" name="Shape 303"/>
          <p:cNvSpPr txBox="1">
            <a:spLocks noGrp="1"/>
          </p:cNvSpPr>
          <p:nvPr>
            <p:ph type="title"/>
          </p:nvPr>
        </p:nvSpPr>
        <p:spPr>
          <a:xfrm>
            <a:off x="129746" y="43839"/>
            <a:ext cx="7886700" cy="739200"/>
          </a:xfrm>
          <a:prstGeom prst="rect">
            <a:avLst/>
          </a:prstGeom>
        </p:spPr>
        <p:txBody>
          <a:bodyPr lIns="68575" tIns="68575" rIns="68575" bIns="68575" anchor="ctr" anchorCtr="0">
            <a:noAutofit/>
          </a:bodyPr>
          <a:lstStyle/>
          <a:p>
            <a:pPr lvl="0">
              <a:spcBef>
                <a:spcPts val="0"/>
              </a:spcBef>
              <a:buNone/>
            </a:pPr>
            <a:r>
              <a:rPr lang="en"/>
              <a:t>Keyboard</a:t>
            </a:r>
          </a:p>
        </p:txBody>
      </p:sp>
      <p:pic>
        <p:nvPicPr>
          <p:cNvPr id="304" name="Shape 304"/>
          <p:cNvPicPr preferRelativeResize="0"/>
          <p:nvPr/>
        </p:nvPicPr>
        <p:blipFill rotWithShape="1">
          <a:blip r:embed="rId3">
            <a:alphaModFix/>
          </a:blip>
          <a:srcRect l="596" t="1409"/>
          <a:stretch/>
        </p:blipFill>
        <p:spPr>
          <a:xfrm>
            <a:off x="3326850" y="1034449"/>
            <a:ext cx="5592499" cy="3746775"/>
          </a:xfrm>
          <a:prstGeom prst="rect">
            <a:avLst/>
          </a:prstGeom>
          <a:noFill/>
          <a:ln w="9525" cap="flat" cmpd="sng">
            <a:solidFill>
              <a:srgbClr val="000000"/>
            </a:solidFill>
            <a:prstDash val="solid"/>
            <a:round/>
            <a:headEnd type="none" w="med" len="med"/>
            <a:tailEnd type="none" w="med" len="med"/>
          </a:ln>
        </p:spPr>
      </p:pic>
      <p:pic>
        <p:nvPicPr>
          <p:cNvPr id="305" name="Shape 305"/>
          <p:cNvPicPr preferRelativeResize="0"/>
          <p:nvPr/>
        </p:nvPicPr>
        <p:blipFill>
          <a:blip r:embed="rId4">
            <a:alphaModFix/>
          </a:blip>
          <a:stretch>
            <a:fillRect/>
          </a:stretch>
        </p:blipFill>
        <p:spPr>
          <a:xfrm>
            <a:off x="3326850" y="2356250"/>
            <a:ext cx="5592499" cy="2246600"/>
          </a:xfrm>
          <a:prstGeom prst="rect">
            <a:avLst/>
          </a:prstGeom>
          <a:noFill/>
          <a:ln>
            <a:noFill/>
          </a:ln>
        </p:spPr>
      </p:pic>
      <p:sp>
        <p:nvSpPr>
          <p:cNvPr id="306" name="Shape 306"/>
          <p:cNvSpPr txBox="1"/>
          <p:nvPr/>
        </p:nvSpPr>
        <p:spPr>
          <a:xfrm>
            <a:off x="485475" y="1285600"/>
            <a:ext cx="2807700" cy="2668200"/>
          </a:xfrm>
          <a:prstGeom prst="rect">
            <a:avLst/>
          </a:prstGeom>
          <a:noFill/>
          <a:ln>
            <a:noFill/>
          </a:ln>
        </p:spPr>
        <p:txBody>
          <a:bodyPr lIns="91425" tIns="91425" rIns="91425" bIns="91425" anchor="t" anchorCtr="0">
            <a:noAutofit/>
          </a:bodyPr>
          <a:lstStyle/>
          <a:p>
            <a:pPr lvl="0" rtl="0">
              <a:spcBef>
                <a:spcPts val="0"/>
              </a:spcBef>
              <a:buNone/>
            </a:pPr>
            <a:r>
              <a:rPr lang="en" sz="2400" b="1" i="1">
                <a:latin typeface="Ubuntu"/>
                <a:ea typeface="Ubuntu"/>
                <a:cs typeface="Ubuntu"/>
                <a:sym typeface="Ubuntu"/>
              </a:rPr>
              <a:t>Configurable </a:t>
            </a:r>
            <a:r>
              <a:rPr lang="en" sz="2400" i="1">
                <a:latin typeface="Ubuntu"/>
                <a:ea typeface="Ubuntu"/>
                <a:cs typeface="Ubuntu"/>
                <a:sym typeface="Ubuntu"/>
              </a:rPr>
              <a:t>:</a:t>
            </a:r>
          </a:p>
          <a:p>
            <a:pPr marL="457200" lvl="0" indent="-355600" rtl="0">
              <a:spcBef>
                <a:spcPts val="0"/>
              </a:spcBef>
              <a:buSzPct val="100000"/>
              <a:buFont typeface="Ubuntu"/>
              <a:buChar char="-"/>
            </a:pPr>
            <a:r>
              <a:rPr lang="en" sz="2000">
                <a:latin typeface="Ubuntu"/>
                <a:ea typeface="Ubuntu"/>
                <a:cs typeface="Ubuntu"/>
                <a:sym typeface="Ubuntu"/>
              </a:rPr>
              <a:t>JSON</a:t>
            </a:r>
          </a:p>
          <a:p>
            <a:pPr lvl="0" rtl="0">
              <a:spcBef>
                <a:spcPts val="0"/>
              </a:spcBef>
              <a:buNone/>
            </a:pPr>
            <a:endParaRPr sz="2400">
              <a:latin typeface="Ubuntu"/>
              <a:ea typeface="Ubuntu"/>
              <a:cs typeface="Ubuntu"/>
              <a:sym typeface="Ubuntu"/>
            </a:endParaRPr>
          </a:p>
          <a:p>
            <a:pPr lvl="0" rtl="0">
              <a:spcBef>
                <a:spcPts val="0"/>
              </a:spcBef>
              <a:buNone/>
            </a:pPr>
            <a:r>
              <a:rPr lang="en" sz="2400" b="1" i="1">
                <a:latin typeface="Ubuntu"/>
                <a:ea typeface="Ubuntu"/>
                <a:cs typeface="Ubuntu"/>
                <a:sym typeface="Ubuntu"/>
              </a:rPr>
              <a:t>Interchangeable </a:t>
            </a:r>
            <a:r>
              <a:rPr lang="en" sz="2400" b="1">
                <a:latin typeface="Ubuntu"/>
                <a:ea typeface="Ubuntu"/>
                <a:cs typeface="Ubuntu"/>
                <a:sym typeface="Ubuntu"/>
              </a:rPr>
              <a:t>:</a:t>
            </a:r>
          </a:p>
          <a:p>
            <a:pPr marL="457200" lvl="0" indent="-355600" rtl="0">
              <a:spcBef>
                <a:spcPts val="0"/>
              </a:spcBef>
              <a:buSzPct val="100000"/>
              <a:buFont typeface="Ubuntu"/>
              <a:buChar char="-"/>
            </a:pPr>
            <a:r>
              <a:rPr lang="en" sz="2000">
                <a:latin typeface="Ubuntu"/>
                <a:ea typeface="Ubuntu"/>
                <a:cs typeface="Ubuntu"/>
                <a:sym typeface="Ubuntu"/>
              </a:rPr>
              <a:t>Grid</a:t>
            </a:r>
          </a:p>
          <a:p>
            <a:pPr marL="457200" lvl="0" indent="-355600" rtl="0">
              <a:spcBef>
                <a:spcPts val="0"/>
              </a:spcBef>
              <a:buSzPct val="100000"/>
              <a:buFont typeface="Ubuntu"/>
              <a:buChar char="-"/>
            </a:pPr>
            <a:r>
              <a:rPr lang="en" sz="2000">
                <a:latin typeface="Ubuntu"/>
                <a:ea typeface="Ubuntu"/>
                <a:cs typeface="Ubuntu"/>
                <a:sym typeface="Ubuntu"/>
              </a:rPr>
              <a:t>QWERTY</a:t>
            </a:r>
          </a:p>
          <a:p>
            <a:pPr marL="457200" lvl="0" indent="-355600">
              <a:spcBef>
                <a:spcPts val="0"/>
              </a:spcBef>
              <a:buSzPct val="100000"/>
              <a:buFont typeface="Ubuntu"/>
              <a:buChar char="-"/>
            </a:pPr>
            <a:r>
              <a:rPr lang="en" sz="2000">
                <a:latin typeface="Ubuntu"/>
                <a:ea typeface="Ubuntu"/>
                <a:cs typeface="Ubuntu"/>
                <a:sym typeface="Ubuntu"/>
              </a:rPr>
              <a:t>Phrases</a:t>
            </a:r>
          </a:p>
        </p:txBody>
      </p:sp>
      <p:pic>
        <p:nvPicPr>
          <p:cNvPr id="307" name="Shape 307"/>
          <p:cNvPicPr preferRelativeResize="0"/>
          <p:nvPr/>
        </p:nvPicPr>
        <p:blipFill>
          <a:blip r:embed="rId5">
            <a:alphaModFix/>
          </a:blip>
          <a:stretch>
            <a:fillRect/>
          </a:stretch>
        </p:blipFill>
        <p:spPr>
          <a:xfrm>
            <a:off x="3326850" y="1034450"/>
            <a:ext cx="5592499" cy="33522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5"/>
                                        </p:tgtEl>
                                        <p:attrNameLst>
                                          <p:attrName>style.visibility</p:attrName>
                                        </p:attrNameLst>
                                      </p:cBhvr>
                                      <p:to>
                                        <p:strVal val="visible"/>
                                      </p:to>
                                    </p:set>
                                    <p:animEffect transition="in" filter="fade">
                                      <p:cBhvr>
                                        <p:cTn id="7" dur="1"/>
                                        <p:tgtEl>
                                          <p:spTgt spid="3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sp>
        <p:nvSpPr>
          <p:cNvPr id="312" name="Shape 312"/>
          <p:cNvSpPr txBox="1">
            <a:spLocks noGrp="1"/>
          </p:cNvSpPr>
          <p:nvPr>
            <p:ph type="title"/>
          </p:nvPr>
        </p:nvSpPr>
        <p:spPr>
          <a:xfrm>
            <a:off x="129746" y="43839"/>
            <a:ext cx="7886700" cy="739200"/>
          </a:xfrm>
          <a:prstGeom prst="rect">
            <a:avLst/>
          </a:prstGeom>
        </p:spPr>
        <p:txBody>
          <a:bodyPr lIns="68575" tIns="68575" rIns="68575" bIns="68575" anchor="ctr" anchorCtr="0">
            <a:noAutofit/>
          </a:bodyPr>
          <a:lstStyle/>
          <a:p>
            <a:pPr lvl="0" rtl="0">
              <a:spcBef>
                <a:spcPts val="0"/>
              </a:spcBef>
              <a:buNone/>
            </a:pPr>
            <a:r>
              <a:rPr lang="en"/>
              <a:t>Alternative Designs</a:t>
            </a:r>
          </a:p>
        </p:txBody>
      </p:sp>
      <p:sp>
        <p:nvSpPr>
          <p:cNvPr id="313" name="Shape 313"/>
          <p:cNvSpPr txBox="1">
            <a:spLocks noGrp="1"/>
          </p:cNvSpPr>
          <p:nvPr>
            <p:ph type="body" idx="4294967295"/>
          </p:nvPr>
        </p:nvSpPr>
        <p:spPr>
          <a:xfrm>
            <a:off x="223050" y="1048575"/>
            <a:ext cx="8027400" cy="3877200"/>
          </a:xfrm>
          <a:prstGeom prst="rect">
            <a:avLst/>
          </a:prstGeom>
        </p:spPr>
        <p:txBody>
          <a:bodyPr lIns="68575" tIns="68575" rIns="68575" bIns="68575" anchor="t" anchorCtr="0">
            <a:noAutofit/>
          </a:bodyPr>
          <a:lstStyle/>
          <a:p>
            <a:pPr marL="457200" lvl="0" indent="-228600" rtl="0">
              <a:spcBef>
                <a:spcPts val="0"/>
              </a:spcBef>
              <a:buFont typeface="Ubuntu"/>
            </a:pPr>
            <a:r>
              <a:rPr lang="en" b="1">
                <a:latin typeface="Ubuntu"/>
                <a:ea typeface="Ubuntu"/>
                <a:cs typeface="Ubuntu"/>
                <a:sym typeface="Ubuntu"/>
              </a:rPr>
              <a:t>Web Application</a:t>
            </a:r>
          </a:p>
          <a:p>
            <a:pPr marL="914400" lvl="1" indent="-228600" rtl="0">
              <a:spcBef>
                <a:spcPts val="0"/>
              </a:spcBef>
              <a:buFont typeface="Ubuntu"/>
              <a:buChar char="-"/>
            </a:pPr>
            <a:r>
              <a:rPr lang="en">
                <a:latin typeface="Ubuntu"/>
                <a:ea typeface="Ubuntu"/>
                <a:cs typeface="Ubuntu"/>
                <a:sym typeface="Ubuntu"/>
              </a:rPr>
              <a:t>Pros: Social Media APIs, ease of impl.</a:t>
            </a:r>
          </a:p>
          <a:p>
            <a:pPr marL="914400" lvl="1" indent="-228600" rtl="0">
              <a:spcBef>
                <a:spcPts val="0"/>
              </a:spcBef>
              <a:spcAft>
                <a:spcPts val="1000"/>
              </a:spcAft>
              <a:buFont typeface="Ubuntu"/>
              <a:buChar char="-"/>
            </a:pPr>
            <a:r>
              <a:rPr lang="en">
                <a:latin typeface="Ubuntu"/>
                <a:ea typeface="Ubuntu"/>
                <a:cs typeface="Ubuntu"/>
                <a:sym typeface="Ubuntu"/>
              </a:rPr>
              <a:t>Cons: Send Emotiv data over connection</a:t>
            </a:r>
          </a:p>
          <a:p>
            <a:pPr marL="457200" lvl="0" indent="-228600" rtl="0">
              <a:spcBef>
                <a:spcPts val="0"/>
              </a:spcBef>
              <a:buFont typeface="Ubuntu"/>
            </a:pPr>
            <a:r>
              <a:rPr lang="en" b="1">
                <a:latin typeface="Ubuntu"/>
                <a:ea typeface="Ubuntu"/>
                <a:cs typeface="Ubuntu"/>
                <a:sym typeface="Ubuntu"/>
              </a:rPr>
              <a:t>Desktop Application with JS/HTML</a:t>
            </a:r>
          </a:p>
          <a:p>
            <a:pPr marL="914400" lvl="1" indent="-228600" rtl="0">
              <a:spcBef>
                <a:spcPts val="0"/>
              </a:spcBef>
              <a:buFont typeface="Ubuntu"/>
              <a:buChar char="-"/>
            </a:pPr>
            <a:r>
              <a:rPr lang="en">
                <a:latin typeface="Ubuntu"/>
                <a:ea typeface="Ubuntu"/>
                <a:cs typeface="Ubuntu"/>
                <a:sym typeface="Ubuntu"/>
              </a:rPr>
              <a:t>Pros: </a:t>
            </a:r>
            <a:r>
              <a:rPr lang="en">
                <a:solidFill>
                  <a:schemeClr val="dk1"/>
                </a:solidFill>
                <a:latin typeface="Ubuntu"/>
                <a:ea typeface="Ubuntu"/>
                <a:cs typeface="Ubuntu"/>
                <a:sym typeface="Ubuntu"/>
              </a:rPr>
              <a:t>Social Media APIs</a:t>
            </a:r>
          </a:p>
          <a:p>
            <a:pPr marL="914400" lvl="1" indent="-228600" rtl="0">
              <a:spcBef>
                <a:spcPts val="0"/>
              </a:spcBef>
              <a:spcAft>
                <a:spcPts val="1000"/>
              </a:spcAft>
              <a:buFont typeface="Ubuntu"/>
              <a:buChar char="-"/>
            </a:pPr>
            <a:r>
              <a:rPr lang="en">
                <a:latin typeface="Ubuntu"/>
                <a:ea typeface="Ubuntu"/>
                <a:cs typeface="Ubuntu"/>
                <a:sym typeface="Ubuntu"/>
              </a:rPr>
              <a:t>Cons: Emotiv SDK, Arch. technologies</a:t>
            </a:r>
          </a:p>
          <a:p>
            <a:pPr marL="457200" lvl="0" indent="-228600" rtl="0">
              <a:spcBef>
                <a:spcPts val="0"/>
              </a:spcBef>
              <a:buFont typeface="Ubuntu"/>
            </a:pPr>
            <a:r>
              <a:rPr lang="en" b="1">
                <a:latin typeface="Ubuntu"/>
                <a:ea typeface="Ubuntu"/>
                <a:cs typeface="Ubuntu"/>
                <a:sym typeface="Ubuntu"/>
              </a:rPr>
              <a:t>Java Desktop Application with Swing</a:t>
            </a:r>
          </a:p>
          <a:p>
            <a:pPr marL="914400" lvl="1" indent="-228600" rtl="0">
              <a:spcBef>
                <a:spcPts val="0"/>
              </a:spcBef>
              <a:buFont typeface="Ubuntu"/>
              <a:buChar char="-"/>
            </a:pPr>
            <a:r>
              <a:rPr lang="en">
                <a:latin typeface="Ubuntu"/>
                <a:ea typeface="Ubuntu"/>
                <a:cs typeface="Ubuntu"/>
                <a:sym typeface="Ubuntu"/>
              </a:rPr>
              <a:t>Pros: Emotiv SDK, ease of implementation</a:t>
            </a:r>
          </a:p>
          <a:p>
            <a:pPr marL="914400" lvl="1" indent="-228600" rtl="0">
              <a:spcBef>
                <a:spcPts val="0"/>
              </a:spcBef>
              <a:buFont typeface="Ubuntu"/>
              <a:buChar char="-"/>
            </a:pPr>
            <a:r>
              <a:rPr lang="en">
                <a:latin typeface="Ubuntu"/>
                <a:ea typeface="Ubuntu"/>
                <a:cs typeface="Ubuntu"/>
                <a:sym typeface="Ubuntu"/>
              </a:rPr>
              <a:t>Cons: UI Development, Social Media APIs</a:t>
            </a:r>
          </a:p>
        </p:txBody>
      </p:sp>
      <p:sp>
        <p:nvSpPr>
          <p:cNvPr id="314" name="Shape 314"/>
          <p:cNvSpPr txBox="1">
            <a:spLocks noGrp="1"/>
          </p:cNvSpPr>
          <p:nvPr>
            <p:ph type="sldNum" idx="12"/>
          </p:nvPr>
        </p:nvSpPr>
        <p:spPr>
          <a:xfrm>
            <a:off x="8181242" y="4725924"/>
            <a:ext cx="2057400" cy="273900"/>
          </a:xfrm>
          <a:prstGeom prst="rect">
            <a:avLst/>
          </a:prstGeom>
        </p:spPr>
        <p:txBody>
          <a:bodyPr lIns="68575" tIns="34275" rIns="68575" bIns="34275" anchor="ctr" anchorCtr="0">
            <a:noAutofit/>
          </a:bodyPr>
          <a:lstStyle/>
          <a:p>
            <a:pPr lvl="0" rtl="0">
              <a:spcBef>
                <a:spcPts val="0"/>
              </a:spcBef>
              <a:buClr>
                <a:srgbClr val="000000"/>
              </a:buClr>
              <a:buSzPct val="25000"/>
              <a:buFont typeface="Arial"/>
              <a:buNone/>
            </a:pPr>
            <a:fld id="{00000000-1234-1234-1234-123412341234}" type="slidenum">
              <a:rPr lang="en">
                <a:solidFill>
                  <a:srgbClr val="888888"/>
                </a:solidFill>
              </a:rPr>
              <a:t>19</a:t>
            </a:fld>
            <a:r>
              <a:rPr lang="en" dirty="0">
                <a:solidFill>
                  <a:srgbClr val="888888"/>
                </a:solidFill>
              </a:rPr>
              <a:t>/32</a:t>
            </a:r>
          </a:p>
        </p:txBody>
      </p:sp>
      <p:pic>
        <p:nvPicPr>
          <p:cNvPr id="315" name="Shape 315"/>
          <p:cNvPicPr preferRelativeResize="0"/>
          <p:nvPr/>
        </p:nvPicPr>
        <p:blipFill rotWithShape="1">
          <a:blip r:embed="rId3">
            <a:alphaModFix/>
          </a:blip>
          <a:srcRect b="37099"/>
          <a:stretch/>
        </p:blipFill>
        <p:spPr>
          <a:xfrm>
            <a:off x="6185675" y="1122624"/>
            <a:ext cx="2601950" cy="1676574"/>
          </a:xfrm>
          <a:prstGeom prst="rect">
            <a:avLst/>
          </a:prstGeom>
          <a:noFill/>
          <a:ln>
            <a:noFill/>
          </a:ln>
        </p:spPr>
      </p:pic>
      <p:pic>
        <p:nvPicPr>
          <p:cNvPr id="316" name="Shape 316"/>
          <p:cNvPicPr preferRelativeResize="0"/>
          <p:nvPr/>
        </p:nvPicPr>
        <p:blipFill rotWithShape="1">
          <a:blip r:embed="rId4">
            <a:alphaModFix/>
          </a:blip>
          <a:srcRect t="12454" r="8071" b="12424"/>
          <a:stretch/>
        </p:blipFill>
        <p:spPr>
          <a:xfrm>
            <a:off x="6464137" y="3016550"/>
            <a:ext cx="1786324" cy="153337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51"/>
        <p:cNvGrpSpPr/>
        <p:nvPr/>
      </p:nvGrpSpPr>
      <p:grpSpPr>
        <a:xfrm>
          <a:off x="0" y="0"/>
          <a:ext cx="0" cy="0"/>
          <a:chOff x="0" y="0"/>
          <a:chExt cx="0" cy="0"/>
        </a:xfrm>
      </p:grpSpPr>
      <p:sp>
        <p:nvSpPr>
          <p:cNvPr id="152" name="Shape 152"/>
          <p:cNvSpPr txBox="1">
            <a:spLocks noGrp="1"/>
          </p:cNvSpPr>
          <p:nvPr>
            <p:ph type="body" idx="1"/>
          </p:nvPr>
        </p:nvSpPr>
        <p:spPr>
          <a:xfrm>
            <a:off x="581449" y="4187100"/>
            <a:ext cx="8001000" cy="605100"/>
          </a:xfrm>
          <a:prstGeom prst="rect">
            <a:avLst/>
          </a:prstGeom>
        </p:spPr>
        <p:txBody>
          <a:bodyPr lIns="68575" tIns="68575" rIns="68575" bIns="68575" anchor="ctr" anchorCtr="0">
            <a:noAutofit/>
          </a:bodyPr>
          <a:lstStyle/>
          <a:p>
            <a:pPr lvl="0" algn="ctr">
              <a:spcBef>
                <a:spcPts val="0"/>
              </a:spcBef>
              <a:buNone/>
            </a:pPr>
            <a:r>
              <a:rPr lang="en" sz="3000">
                <a:solidFill>
                  <a:srgbClr val="000000"/>
                </a:solidFill>
                <a:latin typeface="Ubuntu"/>
                <a:ea typeface="Ubuntu"/>
                <a:cs typeface="Ubuntu"/>
                <a:sym typeface="Ubuntu"/>
              </a:rPr>
              <a:t>Imagine not being able to tell your family that you love them...</a:t>
            </a:r>
          </a:p>
        </p:txBody>
      </p:sp>
      <p:sp>
        <p:nvSpPr>
          <p:cNvPr id="153" name="Shape 153"/>
          <p:cNvSpPr txBox="1">
            <a:spLocks noGrp="1"/>
          </p:cNvSpPr>
          <p:nvPr>
            <p:ph type="sldNum" idx="12"/>
          </p:nvPr>
        </p:nvSpPr>
        <p:spPr>
          <a:xfrm>
            <a:off x="8472457" y="4663216"/>
            <a:ext cx="548700" cy="393600"/>
          </a:xfrm>
          <a:prstGeom prst="rect">
            <a:avLst/>
          </a:prstGeom>
        </p:spPr>
        <p:txBody>
          <a:bodyPr lIns="68575" tIns="34275" rIns="68575" bIns="34275" anchor="ctr" anchorCtr="0">
            <a:noAutofit/>
          </a:bodyPr>
          <a:lstStyle/>
          <a:p>
            <a:pPr lvl="0">
              <a:spcBef>
                <a:spcPts val="0"/>
              </a:spcBef>
              <a:buNone/>
            </a:pPr>
            <a:fld id="{00000000-1234-1234-1234-123412341234}" type="slidenum">
              <a:rPr lang="en"/>
              <a:t>2</a:t>
            </a:fld>
            <a:r>
              <a:rPr lang="en"/>
              <a:t>/32</a:t>
            </a:r>
          </a:p>
        </p:txBody>
      </p:sp>
      <p:pic>
        <p:nvPicPr>
          <p:cNvPr id="154" name="Shape 154"/>
          <p:cNvPicPr preferRelativeResize="0"/>
          <p:nvPr/>
        </p:nvPicPr>
        <p:blipFill>
          <a:blip r:embed="rId3">
            <a:alphaModFix/>
          </a:blip>
          <a:stretch>
            <a:fillRect/>
          </a:stretch>
        </p:blipFill>
        <p:spPr>
          <a:xfrm>
            <a:off x="2874175" y="344800"/>
            <a:ext cx="3580149" cy="3580149"/>
          </a:xfrm>
          <a:prstGeom prst="rect">
            <a:avLst/>
          </a:prstGeom>
          <a:noFill/>
          <a:ln w="9525" cap="flat" cmpd="sng">
            <a:solidFill>
              <a:srgbClr val="000000"/>
            </a:solidFill>
            <a:prstDash val="solid"/>
            <a:round/>
            <a:headEnd type="none" w="med" len="med"/>
            <a:tailEnd type="none" w="med" len="med"/>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sp>
        <p:nvSpPr>
          <p:cNvPr id="321" name="Shape 321"/>
          <p:cNvSpPr txBox="1">
            <a:spLocks noGrp="1"/>
          </p:cNvSpPr>
          <p:nvPr>
            <p:ph type="title"/>
          </p:nvPr>
        </p:nvSpPr>
        <p:spPr>
          <a:xfrm>
            <a:off x="129746" y="43839"/>
            <a:ext cx="7886700" cy="739200"/>
          </a:xfrm>
          <a:prstGeom prst="rect">
            <a:avLst/>
          </a:prstGeom>
        </p:spPr>
        <p:txBody>
          <a:bodyPr lIns="68575" tIns="68575" rIns="68575" bIns="68575" anchor="ctr" anchorCtr="0">
            <a:noAutofit/>
          </a:bodyPr>
          <a:lstStyle/>
          <a:p>
            <a:pPr lvl="0" rtl="0">
              <a:spcBef>
                <a:spcPts val="0"/>
              </a:spcBef>
              <a:buNone/>
            </a:pPr>
            <a:r>
              <a:rPr lang="en"/>
              <a:t>Alternative Designs</a:t>
            </a:r>
          </a:p>
        </p:txBody>
      </p:sp>
      <p:pic>
        <p:nvPicPr>
          <p:cNvPr id="322" name="Shape 322"/>
          <p:cNvPicPr preferRelativeResize="0"/>
          <p:nvPr/>
        </p:nvPicPr>
        <p:blipFill>
          <a:blip r:embed="rId3">
            <a:alphaModFix/>
          </a:blip>
          <a:stretch>
            <a:fillRect/>
          </a:stretch>
        </p:blipFill>
        <p:spPr>
          <a:xfrm>
            <a:off x="76975" y="1641024"/>
            <a:ext cx="8991600" cy="2865040"/>
          </a:xfrm>
          <a:prstGeom prst="rect">
            <a:avLst/>
          </a:prstGeom>
          <a:noFill/>
          <a:ln>
            <a:noFill/>
          </a:ln>
        </p:spPr>
      </p:pic>
      <p:sp>
        <p:nvSpPr>
          <p:cNvPr id="323" name="Shape 323"/>
          <p:cNvSpPr txBox="1">
            <a:spLocks noGrp="1"/>
          </p:cNvSpPr>
          <p:nvPr>
            <p:ph type="sldNum" idx="12"/>
          </p:nvPr>
        </p:nvSpPr>
        <p:spPr>
          <a:xfrm>
            <a:off x="8188276" y="4682856"/>
            <a:ext cx="2057400" cy="273900"/>
          </a:xfrm>
          <a:prstGeom prst="rect">
            <a:avLst/>
          </a:prstGeom>
        </p:spPr>
        <p:txBody>
          <a:bodyPr lIns="68575" tIns="34275" rIns="68575" bIns="34275" anchor="ctr" anchorCtr="0">
            <a:noAutofit/>
          </a:bodyPr>
          <a:lstStyle/>
          <a:p>
            <a:pPr lvl="0" rtl="0">
              <a:spcBef>
                <a:spcPts val="0"/>
              </a:spcBef>
              <a:buClr>
                <a:srgbClr val="000000"/>
              </a:buClr>
              <a:buSzPct val="25000"/>
              <a:buFont typeface="Arial"/>
              <a:buNone/>
            </a:pPr>
            <a:fld id="{00000000-1234-1234-1234-123412341234}" type="slidenum">
              <a:rPr lang="en"/>
              <a:t>20</a:t>
            </a:fld>
            <a:r>
              <a:rPr lang="en" dirty="0"/>
              <a:t>/32</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sp>
        <p:nvSpPr>
          <p:cNvPr id="328" name="Shape 328"/>
          <p:cNvSpPr txBox="1">
            <a:spLocks noGrp="1"/>
          </p:cNvSpPr>
          <p:nvPr>
            <p:ph type="title"/>
          </p:nvPr>
        </p:nvSpPr>
        <p:spPr>
          <a:xfrm>
            <a:off x="129746" y="43839"/>
            <a:ext cx="7886700" cy="739200"/>
          </a:xfrm>
          <a:prstGeom prst="rect">
            <a:avLst/>
          </a:prstGeom>
        </p:spPr>
        <p:txBody>
          <a:bodyPr lIns="68575" tIns="68575" rIns="68575" bIns="68575" anchor="ctr" anchorCtr="0">
            <a:noAutofit/>
          </a:bodyPr>
          <a:lstStyle/>
          <a:p>
            <a:pPr lvl="0" rtl="0">
              <a:spcBef>
                <a:spcPts val="0"/>
              </a:spcBef>
              <a:buNone/>
            </a:pPr>
            <a:r>
              <a:rPr lang="en"/>
              <a:t>Alternative Designs</a:t>
            </a:r>
          </a:p>
        </p:txBody>
      </p:sp>
      <p:sp>
        <p:nvSpPr>
          <p:cNvPr id="329" name="Shape 329"/>
          <p:cNvSpPr txBox="1">
            <a:spLocks noGrp="1"/>
          </p:cNvSpPr>
          <p:nvPr>
            <p:ph type="sldNum" idx="12"/>
          </p:nvPr>
        </p:nvSpPr>
        <p:spPr>
          <a:xfrm>
            <a:off x="8307851" y="4706775"/>
            <a:ext cx="2057400" cy="273900"/>
          </a:xfrm>
          <a:prstGeom prst="rect">
            <a:avLst/>
          </a:prstGeom>
        </p:spPr>
        <p:txBody>
          <a:bodyPr lIns="68575" tIns="34275" rIns="68575" bIns="34275" anchor="ctr" anchorCtr="0">
            <a:noAutofit/>
          </a:bodyPr>
          <a:lstStyle/>
          <a:p>
            <a:pPr lvl="0" rtl="0">
              <a:spcBef>
                <a:spcPts val="0"/>
              </a:spcBef>
              <a:buClr>
                <a:srgbClr val="000000"/>
              </a:buClr>
              <a:buSzPct val="25000"/>
              <a:buFont typeface="Arial"/>
              <a:buNone/>
            </a:pPr>
            <a:fld id="{00000000-1234-1234-1234-123412341234}" type="slidenum">
              <a:rPr lang="en"/>
              <a:t>21</a:t>
            </a:fld>
            <a:r>
              <a:rPr lang="en"/>
              <a:t>/32</a:t>
            </a:r>
          </a:p>
        </p:txBody>
      </p:sp>
      <p:pic>
        <p:nvPicPr>
          <p:cNvPr id="330" name="Shape 330" descr="Oringal_Timeline.png"/>
          <p:cNvPicPr preferRelativeResize="0"/>
          <p:nvPr/>
        </p:nvPicPr>
        <p:blipFill rotWithShape="1">
          <a:blip r:embed="rId3">
            <a:alphaModFix/>
          </a:blip>
          <a:srcRect r="1107" b="1516"/>
          <a:stretch/>
        </p:blipFill>
        <p:spPr>
          <a:xfrm>
            <a:off x="1451312" y="1044725"/>
            <a:ext cx="5243573" cy="3935950"/>
          </a:xfrm>
          <a:prstGeom prst="rect">
            <a:avLst/>
          </a:prstGeom>
          <a:noFill/>
          <a:ln w="9525" cap="flat" cmpd="sng">
            <a:solidFill>
              <a:srgbClr val="000000"/>
            </a:solidFill>
            <a:prstDash val="solid"/>
            <a:round/>
            <a:headEnd type="none" w="med" len="med"/>
            <a:tailEnd type="none" w="med" len="med"/>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335" name="Shape 335"/>
          <p:cNvSpPr txBox="1">
            <a:spLocks noGrp="1"/>
          </p:cNvSpPr>
          <p:nvPr>
            <p:ph type="title"/>
          </p:nvPr>
        </p:nvSpPr>
        <p:spPr>
          <a:xfrm>
            <a:off x="129746" y="43839"/>
            <a:ext cx="7886700" cy="739200"/>
          </a:xfrm>
          <a:prstGeom prst="rect">
            <a:avLst/>
          </a:prstGeom>
        </p:spPr>
        <p:txBody>
          <a:bodyPr lIns="68575" tIns="68575" rIns="68575" bIns="68575" anchor="ctr" anchorCtr="0">
            <a:noAutofit/>
          </a:bodyPr>
          <a:lstStyle/>
          <a:p>
            <a:pPr lvl="0" rtl="0">
              <a:spcBef>
                <a:spcPts val="0"/>
              </a:spcBef>
              <a:buNone/>
            </a:pPr>
            <a:r>
              <a:rPr lang="en"/>
              <a:t>Alternative Designs</a:t>
            </a:r>
          </a:p>
        </p:txBody>
      </p:sp>
      <p:sp>
        <p:nvSpPr>
          <p:cNvPr id="336" name="Shape 336"/>
          <p:cNvSpPr txBox="1">
            <a:spLocks noGrp="1"/>
          </p:cNvSpPr>
          <p:nvPr>
            <p:ph type="sldNum" idx="12"/>
          </p:nvPr>
        </p:nvSpPr>
        <p:spPr>
          <a:xfrm>
            <a:off x="8230479" y="4706774"/>
            <a:ext cx="2057400" cy="273900"/>
          </a:xfrm>
          <a:prstGeom prst="rect">
            <a:avLst/>
          </a:prstGeom>
        </p:spPr>
        <p:txBody>
          <a:bodyPr lIns="68575" tIns="34275" rIns="68575" bIns="34275" anchor="ctr" anchorCtr="0">
            <a:noAutofit/>
          </a:bodyPr>
          <a:lstStyle/>
          <a:p>
            <a:pPr lvl="0" rtl="0">
              <a:spcBef>
                <a:spcPts val="0"/>
              </a:spcBef>
              <a:buClr>
                <a:srgbClr val="000000"/>
              </a:buClr>
              <a:buSzPct val="25000"/>
              <a:buFont typeface="Arial"/>
              <a:buNone/>
            </a:pPr>
            <a:fld id="{00000000-1234-1234-1234-123412341234}" type="slidenum">
              <a:rPr lang="en"/>
              <a:t>22</a:t>
            </a:fld>
            <a:r>
              <a:rPr lang="en"/>
              <a:t>/32</a:t>
            </a:r>
          </a:p>
        </p:txBody>
      </p:sp>
      <p:pic>
        <p:nvPicPr>
          <p:cNvPr id="337" name="Shape 337" descr="Box_Timeline.png"/>
          <p:cNvPicPr preferRelativeResize="0"/>
          <p:nvPr/>
        </p:nvPicPr>
        <p:blipFill>
          <a:blip r:embed="rId3">
            <a:alphaModFix/>
          </a:blip>
          <a:stretch>
            <a:fillRect/>
          </a:stretch>
        </p:blipFill>
        <p:spPr>
          <a:xfrm>
            <a:off x="1424675" y="1015300"/>
            <a:ext cx="5296848" cy="3965374"/>
          </a:xfrm>
          <a:prstGeom prst="rect">
            <a:avLst/>
          </a:prstGeom>
          <a:noFill/>
          <a:ln w="9525" cap="flat" cmpd="sng">
            <a:solidFill>
              <a:srgbClr val="000000"/>
            </a:solidFill>
            <a:prstDash val="solid"/>
            <a:round/>
            <a:headEnd type="none" w="med" len="med"/>
            <a:tailEnd type="none" w="med" len="med"/>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Shape 342"/>
          <p:cNvSpPr txBox="1">
            <a:spLocks noGrp="1"/>
          </p:cNvSpPr>
          <p:nvPr>
            <p:ph type="title"/>
          </p:nvPr>
        </p:nvSpPr>
        <p:spPr>
          <a:xfrm>
            <a:off x="129746" y="43839"/>
            <a:ext cx="7886700" cy="739200"/>
          </a:xfrm>
          <a:prstGeom prst="rect">
            <a:avLst/>
          </a:prstGeom>
        </p:spPr>
        <p:txBody>
          <a:bodyPr lIns="68575" tIns="68575" rIns="68575" bIns="68575" anchor="ctr" anchorCtr="0">
            <a:noAutofit/>
          </a:bodyPr>
          <a:lstStyle/>
          <a:p>
            <a:pPr lvl="0" rtl="0">
              <a:spcBef>
                <a:spcPts val="0"/>
              </a:spcBef>
              <a:buNone/>
            </a:pPr>
            <a:r>
              <a:rPr lang="en"/>
              <a:t>Alternative Designs</a:t>
            </a:r>
          </a:p>
        </p:txBody>
      </p:sp>
      <p:sp>
        <p:nvSpPr>
          <p:cNvPr id="343" name="Shape 343"/>
          <p:cNvSpPr txBox="1">
            <a:spLocks noGrp="1"/>
          </p:cNvSpPr>
          <p:nvPr>
            <p:ph type="sldNum" idx="12"/>
          </p:nvPr>
        </p:nvSpPr>
        <p:spPr>
          <a:xfrm>
            <a:off x="8258615" y="4703958"/>
            <a:ext cx="2057400" cy="273900"/>
          </a:xfrm>
          <a:prstGeom prst="rect">
            <a:avLst/>
          </a:prstGeom>
        </p:spPr>
        <p:txBody>
          <a:bodyPr lIns="68575" tIns="34275" rIns="68575" bIns="34275" anchor="ctr" anchorCtr="0">
            <a:noAutofit/>
          </a:bodyPr>
          <a:lstStyle/>
          <a:p>
            <a:pPr lvl="0" rtl="0">
              <a:spcBef>
                <a:spcPts val="0"/>
              </a:spcBef>
              <a:buClr>
                <a:srgbClr val="000000"/>
              </a:buClr>
              <a:buSzPct val="25000"/>
              <a:buFont typeface="Arial"/>
              <a:buNone/>
            </a:pPr>
            <a:fld id="{00000000-1234-1234-1234-123412341234}" type="slidenum">
              <a:rPr lang="en"/>
              <a:t>23</a:t>
            </a:fld>
            <a:r>
              <a:rPr lang="en"/>
              <a:t>/32</a:t>
            </a:r>
          </a:p>
        </p:txBody>
      </p:sp>
      <p:pic>
        <p:nvPicPr>
          <p:cNvPr id="344" name="Shape 344"/>
          <p:cNvPicPr preferRelativeResize="0"/>
          <p:nvPr/>
        </p:nvPicPr>
        <p:blipFill>
          <a:blip r:embed="rId3">
            <a:alphaModFix/>
          </a:blip>
          <a:stretch>
            <a:fillRect/>
          </a:stretch>
        </p:blipFill>
        <p:spPr>
          <a:xfrm>
            <a:off x="1344272" y="928684"/>
            <a:ext cx="6428325" cy="4049174"/>
          </a:xfrm>
          <a:prstGeom prst="rect">
            <a:avLst/>
          </a:prstGeom>
          <a:noFill/>
          <a:ln w="9525" cap="flat" cmpd="sng">
            <a:solidFill>
              <a:srgbClr val="000000"/>
            </a:solidFill>
            <a:prstDash val="solid"/>
            <a:round/>
            <a:headEnd type="none" w="med" len="med"/>
            <a:tailEnd type="none" w="med" len="med"/>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sp>
        <p:nvSpPr>
          <p:cNvPr id="349" name="Shape 349"/>
          <p:cNvSpPr txBox="1">
            <a:spLocks noGrp="1"/>
          </p:cNvSpPr>
          <p:nvPr>
            <p:ph type="title"/>
          </p:nvPr>
        </p:nvSpPr>
        <p:spPr>
          <a:xfrm>
            <a:off x="127120" y="43839"/>
            <a:ext cx="7886700" cy="739200"/>
          </a:xfrm>
          <a:prstGeom prst="rect">
            <a:avLst/>
          </a:prstGeom>
        </p:spPr>
        <p:txBody>
          <a:bodyPr lIns="68575" tIns="68575" rIns="68575" bIns="68575" anchor="ctr" anchorCtr="0">
            <a:noAutofit/>
          </a:bodyPr>
          <a:lstStyle/>
          <a:p>
            <a:pPr lvl="0" rtl="0">
              <a:spcBef>
                <a:spcPts val="0"/>
              </a:spcBef>
              <a:buNone/>
            </a:pPr>
            <a:r>
              <a:rPr lang="en"/>
              <a:t>Testing</a:t>
            </a:r>
          </a:p>
        </p:txBody>
      </p:sp>
      <p:sp>
        <p:nvSpPr>
          <p:cNvPr id="350" name="Shape 350"/>
          <p:cNvSpPr txBox="1">
            <a:spLocks noGrp="1"/>
          </p:cNvSpPr>
          <p:nvPr>
            <p:ph type="body" idx="4294967295"/>
          </p:nvPr>
        </p:nvSpPr>
        <p:spPr>
          <a:xfrm>
            <a:off x="340225" y="1067200"/>
            <a:ext cx="7910100" cy="3858600"/>
          </a:xfrm>
          <a:prstGeom prst="rect">
            <a:avLst/>
          </a:prstGeom>
        </p:spPr>
        <p:txBody>
          <a:bodyPr lIns="68575" tIns="68575" rIns="68575" bIns="68575" anchor="t" anchorCtr="0">
            <a:noAutofit/>
          </a:bodyPr>
          <a:lstStyle/>
          <a:p>
            <a:pPr marL="457200" lvl="0" indent="-406400" rtl="0">
              <a:spcBef>
                <a:spcPts val="0"/>
              </a:spcBef>
              <a:spcAft>
                <a:spcPts val="1000"/>
              </a:spcAft>
              <a:buSzPct val="100000"/>
              <a:buFont typeface="Ubuntu"/>
            </a:pPr>
            <a:r>
              <a:rPr lang="en" sz="2800" b="1">
                <a:latin typeface="Ubuntu"/>
                <a:ea typeface="Ubuntu"/>
                <a:cs typeface="Ubuntu"/>
                <a:sym typeface="Ubuntu"/>
              </a:rPr>
              <a:t>Software</a:t>
            </a:r>
            <a:r>
              <a:rPr lang="en" sz="2800">
                <a:latin typeface="Ubuntu"/>
                <a:ea typeface="Ubuntu"/>
                <a:cs typeface="Ubuntu"/>
                <a:sym typeface="Ubuntu"/>
              </a:rPr>
              <a:t>:</a:t>
            </a:r>
          </a:p>
          <a:p>
            <a:pPr marL="914400" lvl="1" indent="-368300" rtl="0">
              <a:spcBef>
                <a:spcPts val="0"/>
              </a:spcBef>
              <a:buSzPct val="100000"/>
              <a:buFont typeface="Ubuntu"/>
            </a:pPr>
            <a:r>
              <a:rPr lang="en" sz="2200">
                <a:latin typeface="Ubuntu"/>
                <a:ea typeface="Ubuntu"/>
                <a:cs typeface="Ubuntu"/>
                <a:sym typeface="Ubuntu"/>
              </a:rPr>
              <a:t>Unit</a:t>
            </a:r>
          </a:p>
          <a:p>
            <a:pPr marL="914400" lvl="1" indent="-368300" rtl="0">
              <a:spcBef>
                <a:spcPts val="0"/>
              </a:spcBef>
              <a:buSzPct val="100000"/>
              <a:buFont typeface="Ubuntu"/>
            </a:pPr>
            <a:r>
              <a:rPr lang="en" sz="2200">
                <a:latin typeface="Ubuntu"/>
                <a:ea typeface="Ubuntu"/>
                <a:cs typeface="Ubuntu"/>
                <a:sym typeface="Ubuntu"/>
              </a:rPr>
              <a:t>Integration</a:t>
            </a:r>
          </a:p>
          <a:p>
            <a:pPr marL="914400" lvl="1" indent="-368300" rtl="0">
              <a:spcBef>
                <a:spcPts val="0"/>
              </a:spcBef>
              <a:buSzPct val="100000"/>
              <a:buFont typeface="Ubuntu"/>
            </a:pPr>
            <a:r>
              <a:rPr lang="en" sz="2200">
                <a:latin typeface="Ubuntu"/>
                <a:ea typeface="Ubuntu"/>
                <a:cs typeface="Ubuntu"/>
                <a:sym typeface="Ubuntu"/>
              </a:rPr>
              <a:t>Performance</a:t>
            </a:r>
          </a:p>
          <a:p>
            <a:pPr marL="914400" lvl="1" indent="-368300" rtl="0">
              <a:spcBef>
                <a:spcPts val="0"/>
              </a:spcBef>
              <a:spcAft>
                <a:spcPts val="1000"/>
              </a:spcAft>
              <a:buSzPct val="100000"/>
              <a:buFont typeface="Ubuntu"/>
            </a:pPr>
            <a:r>
              <a:rPr lang="en" sz="2200">
                <a:latin typeface="Ubuntu"/>
                <a:ea typeface="Ubuntu"/>
                <a:cs typeface="Ubuntu"/>
                <a:sym typeface="Ubuntu"/>
              </a:rPr>
              <a:t>Acceptance</a:t>
            </a:r>
          </a:p>
          <a:p>
            <a:pPr marL="457200" lvl="0" indent="-406400" rtl="0">
              <a:spcBef>
                <a:spcPts val="0"/>
              </a:spcBef>
              <a:spcAft>
                <a:spcPts val="1000"/>
              </a:spcAft>
              <a:buSzPct val="100000"/>
              <a:buFont typeface="Ubuntu"/>
            </a:pPr>
            <a:r>
              <a:rPr lang="en" sz="2800" b="1">
                <a:latin typeface="Ubuntu"/>
                <a:ea typeface="Ubuntu"/>
                <a:cs typeface="Ubuntu"/>
                <a:sym typeface="Ubuntu"/>
              </a:rPr>
              <a:t>User:</a:t>
            </a:r>
          </a:p>
          <a:p>
            <a:pPr marL="914400" lvl="1" indent="-368300" rtl="0">
              <a:spcBef>
                <a:spcPts val="0"/>
              </a:spcBef>
              <a:buSzPct val="100000"/>
              <a:buFont typeface="Ubuntu"/>
            </a:pPr>
            <a:r>
              <a:rPr lang="en" sz="2200">
                <a:latin typeface="Ubuntu"/>
                <a:ea typeface="Ubuntu"/>
                <a:cs typeface="Ubuntu"/>
                <a:sym typeface="Ubuntu"/>
              </a:rPr>
              <a:t>Internal</a:t>
            </a:r>
          </a:p>
          <a:p>
            <a:pPr marL="914400" lvl="1" indent="-368300" rtl="0">
              <a:spcBef>
                <a:spcPts val="0"/>
              </a:spcBef>
              <a:buSzPct val="100000"/>
              <a:buFont typeface="Ubuntu"/>
            </a:pPr>
            <a:r>
              <a:rPr lang="en" sz="2200">
                <a:latin typeface="Ubuntu"/>
                <a:ea typeface="Ubuntu"/>
                <a:cs typeface="Ubuntu"/>
                <a:sym typeface="Ubuntu"/>
              </a:rPr>
              <a:t>Patient</a:t>
            </a:r>
          </a:p>
        </p:txBody>
      </p:sp>
      <p:sp>
        <p:nvSpPr>
          <p:cNvPr id="351" name="Shape 351"/>
          <p:cNvSpPr txBox="1">
            <a:spLocks noGrp="1"/>
          </p:cNvSpPr>
          <p:nvPr>
            <p:ph type="sldNum" idx="12"/>
          </p:nvPr>
        </p:nvSpPr>
        <p:spPr>
          <a:xfrm>
            <a:off x="8307851" y="4710991"/>
            <a:ext cx="2057400" cy="273900"/>
          </a:xfrm>
          <a:prstGeom prst="rect">
            <a:avLst/>
          </a:prstGeom>
        </p:spPr>
        <p:txBody>
          <a:bodyPr lIns="68575" tIns="34275" rIns="68575" bIns="34275" anchor="ctr" anchorCtr="0">
            <a:noAutofit/>
          </a:bodyPr>
          <a:lstStyle/>
          <a:p>
            <a:pPr lvl="0" rtl="0">
              <a:spcBef>
                <a:spcPts val="0"/>
              </a:spcBef>
              <a:buClr>
                <a:srgbClr val="000000"/>
              </a:buClr>
              <a:buSzPct val="25000"/>
              <a:buFont typeface="Arial"/>
              <a:buNone/>
            </a:pPr>
            <a:fld id="{00000000-1234-1234-1234-123412341234}" type="slidenum">
              <a:rPr lang="en">
                <a:solidFill>
                  <a:srgbClr val="888888"/>
                </a:solidFill>
              </a:rPr>
              <a:t>24</a:t>
            </a:fld>
            <a:r>
              <a:rPr lang="en">
                <a:solidFill>
                  <a:srgbClr val="888888"/>
                </a:solidFill>
              </a:rPr>
              <a:t>/32</a:t>
            </a:r>
          </a:p>
        </p:txBody>
      </p:sp>
      <p:pic>
        <p:nvPicPr>
          <p:cNvPr id="352" name="Shape 352"/>
          <p:cNvPicPr preferRelativeResize="0"/>
          <p:nvPr/>
        </p:nvPicPr>
        <p:blipFill>
          <a:blip r:embed="rId3">
            <a:alphaModFix/>
          </a:blip>
          <a:stretch>
            <a:fillRect/>
          </a:stretch>
        </p:blipFill>
        <p:spPr>
          <a:xfrm>
            <a:off x="4306975" y="1284587"/>
            <a:ext cx="3943350" cy="30861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sp>
        <p:nvSpPr>
          <p:cNvPr id="357" name="Shape 357"/>
          <p:cNvSpPr txBox="1">
            <a:spLocks noGrp="1"/>
          </p:cNvSpPr>
          <p:nvPr>
            <p:ph type="title"/>
          </p:nvPr>
        </p:nvSpPr>
        <p:spPr>
          <a:xfrm>
            <a:off x="127120" y="43839"/>
            <a:ext cx="7886700" cy="739200"/>
          </a:xfrm>
          <a:prstGeom prst="rect">
            <a:avLst/>
          </a:prstGeom>
        </p:spPr>
        <p:txBody>
          <a:bodyPr lIns="68575" tIns="68575" rIns="68575" bIns="68575" anchor="ctr" anchorCtr="0">
            <a:noAutofit/>
          </a:bodyPr>
          <a:lstStyle/>
          <a:p>
            <a:pPr lvl="0" rtl="0">
              <a:spcBef>
                <a:spcPts val="0"/>
              </a:spcBef>
              <a:buNone/>
            </a:pPr>
            <a:r>
              <a:rPr lang="en"/>
              <a:t>Testing - Procedure</a:t>
            </a:r>
          </a:p>
        </p:txBody>
      </p:sp>
      <p:sp>
        <p:nvSpPr>
          <p:cNvPr id="358" name="Shape 358"/>
          <p:cNvSpPr txBox="1">
            <a:spLocks noGrp="1"/>
          </p:cNvSpPr>
          <p:nvPr>
            <p:ph type="body" idx="4294967295"/>
          </p:nvPr>
        </p:nvSpPr>
        <p:spPr>
          <a:xfrm>
            <a:off x="327925" y="999012"/>
            <a:ext cx="7910100" cy="3552300"/>
          </a:xfrm>
          <a:prstGeom prst="rect">
            <a:avLst/>
          </a:prstGeom>
        </p:spPr>
        <p:txBody>
          <a:bodyPr lIns="68575" tIns="68575" rIns="68575" bIns="68575" anchor="t" anchorCtr="0">
            <a:noAutofit/>
          </a:bodyPr>
          <a:lstStyle/>
          <a:p>
            <a:pPr marL="457200" lvl="0" indent="-228600" rtl="0">
              <a:spcBef>
                <a:spcPts val="0"/>
              </a:spcBef>
              <a:buFont typeface="Ubuntu"/>
            </a:pPr>
            <a:r>
              <a:rPr lang="en">
                <a:latin typeface="Ubuntu"/>
                <a:ea typeface="Ubuntu"/>
                <a:cs typeface="Ubuntu"/>
                <a:sym typeface="Ubuntu"/>
              </a:rPr>
              <a:t>Subjects</a:t>
            </a:r>
          </a:p>
          <a:p>
            <a:pPr marL="914400" lvl="1" indent="-228600" rtl="0">
              <a:spcBef>
                <a:spcPts val="0"/>
              </a:spcBef>
              <a:buFont typeface="Ubuntu"/>
            </a:pPr>
            <a:r>
              <a:rPr lang="en">
                <a:latin typeface="Ubuntu"/>
                <a:ea typeface="Ubuntu"/>
                <a:cs typeface="Ubuntu"/>
                <a:sym typeface="Ubuntu"/>
              </a:rPr>
              <a:t>6 Connectome Team Members</a:t>
            </a:r>
          </a:p>
          <a:p>
            <a:pPr marL="914400" lvl="1" indent="-228600" rtl="0">
              <a:spcBef>
                <a:spcPts val="0"/>
              </a:spcBef>
              <a:buFont typeface="Ubuntu"/>
            </a:pPr>
            <a:r>
              <a:rPr lang="en">
                <a:latin typeface="Ubuntu"/>
                <a:ea typeface="Ubuntu"/>
                <a:cs typeface="Ubuntu"/>
                <a:sym typeface="Ubuntu"/>
              </a:rPr>
              <a:t>2 ALS Patients </a:t>
            </a:r>
          </a:p>
          <a:p>
            <a:pPr marL="457200" lvl="0" indent="-228600" rtl="0">
              <a:spcBef>
                <a:spcPts val="0"/>
              </a:spcBef>
              <a:buFont typeface="Ubuntu"/>
            </a:pPr>
            <a:r>
              <a:rPr lang="en">
                <a:latin typeface="Ubuntu"/>
                <a:ea typeface="Ubuntu"/>
                <a:cs typeface="Ubuntu"/>
                <a:sym typeface="Ubuntu"/>
              </a:rPr>
              <a:t>Objectives</a:t>
            </a:r>
          </a:p>
          <a:p>
            <a:pPr marL="914400" lvl="1" indent="-228600" rtl="0">
              <a:spcBef>
                <a:spcPts val="0"/>
              </a:spcBef>
              <a:buFont typeface="Ubuntu"/>
            </a:pPr>
            <a:r>
              <a:rPr lang="en">
                <a:latin typeface="Ubuntu"/>
                <a:ea typeface="Ubuntu"/>
                <a:cs typeface="Ubuntu"/>
                <a:sym typeface="Ubuntu"/>
              </a:rPr>
              <a:t>Standardized Approach</a:t>
            </a:r>
          </a:p>
          <a:p>
            <a:pPr marL="914400" lvl="1" indent="-228600" rtl="0">
              <a:spcBef>
                <a:spcPts val="0"/>
              </a:spcBef>
              <a:buFont typeface="Ubuntu"/>
            </a:pPr>
            <a:r>
              <a:rPr lang="en">
                <a:latin typeface="Ubuntu"/>
                <a:ea typeface="Ubuntu"/>
                <a:cs typeface="Ubuntu"/>
                <a:sym typeface="Ubuntu"/>
              </a:rPr>
              <a:t>Comfort Patient</a:t>
            </a:r>
          </a:p>
          <a:p>
            <a:pPr marL="914400" lvl="1" indent="-228600" rtl="0">
              <a:spcBef>
                <a:spcPts val="0"/>
              </a:spcBef>
              <a:buFont typeface="Ubuntu"/>
            </a:pPr>
            <a:r>
              <a:rPr lang="en">
                <a:latin typeface="Ubuntu"/>
                <a:ea typeface="Ubuntu"/>
                <a:cs typeface="Ubuntu"/>
                <a:sym typeface="Ubuntu"/>
              </a:rPr>
              <a:t>Test Multiple Paradigms</a:t>
            </a:r>
          </a:p>
          <a:p>
            <a:pPr marL="457200" lvl="0" indent="-228600" rtl="0">
              <a:spcBef>
                <a:spcPts val="0"/>
              </a:spcBef>
              <a:buFont typeface="Ubuntu"/>
            </a:pPr>
            <a:r>
              <a:rPr lang="en">
                <a:latin typeface="Ubuntu"/>
                <a:ea typeface="Ubuntu"/>
                <a:cs typeface="Ubuntu"/>
                <a:sym typeface="Ubuntu"/>
              </a:rPr>
              <a:t>Format</a:t>
            </a:r>
          </a:p>
          <a:p>
            <a:pPr marL="0" lvl="0" indent="457200" rtl="0">
              <a:lnSpc>
                <a:spcPct val="100000"/>
              </a:lnSpc>
              <a:spcBef>
                <a:spcPts val="0"/>
              </a:spcBef>
              <a:buNone/>
            </a:pPr>
            <a:r>
              <a:rPr lang="en" sz="1800">
                <a:latin typeface="Ubuntu"/>
                <a:ea typeface="Ubuntu"/>
                <a:cs typeface="Ubuntu"/>
                <a:sym typeface="Ubuntu"/>
              </a:rPr>
              <a:t>1) Equipment and Software Setup  </a:t>
            </a:r>
          </a:p>
          <a:p>
            <a:pPr marL="0" lvl="0" indent="0" rtl="0">
              <a:spcBef>
                <a:spcPts val="0"/>
              </a:spcBef>
              <a:buNone/>
            </a:pPr>
            <a:r>
              <a:rPr lang="en" sz="1800">
                <a:latin typeface="Ubuntu"/>
                <a:ea typeface="Ubuntu"/>
                <a:cs typeface="Ubuntu"/>
                <a:sym typeface="Ubuntu"/>
              </a:rPr>
              <a:t>         2) Create Emotiv Profile</a:t>
            </a:r>
          </a:p>
          <a:p>
            <a:pPr marL="457200" lvl="0" rtl="0">
              <a:spcBef>
                <a:spcPts val="0"/>
              </a:spcBef>
              <a:buNone/>
            </a:pPr>
            <a:r>
              <a:rPr lang="en" sz="1800">
                <a:latin typeface="Ubuntu"/>
                <a:ea typeface="Ubuntu"/>
                <a:cs typeface="Ubuntu"/>
                <a:sym typeface="Ubuntu"/>
              </a:rPr>
              <a:t>      3) Complete Adaptive Training</a:t>
            </a:r>
          </a:p>
          <a:p>
            <a:pPr marL="457200" lvl="0" rtl="0">
              <a:spcBef>
                <a:spcPts val="0"/>
              </a:spcBef>
              <a:buNone/>
            </a:pPr>
            <a:r>
              <a:rPr lang="en" sz="1800">
                <a:latin typeface="Ubuntu"/>
                <a:ea typeface="Ubuntu"/>
                <a:cs typeface="Ubuntu"/>
                <a:sym typeface="Ubuntu"/>
              </a:rPr>
              <a:t>      4) Attempt Twitter</a:t>
            </a:r>
          </a:p>
        </p:txBody>
      </p:sp>
      <p:sp>
        <p:nvSpPr>
          <p:cNvPr id="359" name="Shape 359"/>
          <p:cNvSpPr txBox="1">
            <a:spLocks noGrp="1"/>
          </p:cNvSpPr>
          <p:nvPr>
            <p:ph type="sldNum" idx="12"/>
          </p:nvPr>
        </p:nvSpPr>
        <p:spPr>
          <a:xfrm>
            <a:off x="8328953" y="4852525"/>
            <a:ext cx="2057400" cy="273900"/>
          </a:xfrm>
          <a:prstGeom prst="rect">
            <a:avLst/>
          </a:prstGeom>
        </p:spPr>
        <p:txBody>
          <a:bodyPr lIns="68575" tIns="34275" rIns="68575" bIns="34275" anchor="ctr" anchorCtr="0">
            <a:noAutofit/>
          </a:bodyPr>
          <a:lstStyle/>
          <a:p>
            <a:pPr lvl="0" rtl="0">
              <a:spcBef>
                <a:spcPts val="0"/>
              </a:spcBef>
              <a:buClr>
                <a:srgbClr val="000000"/>
              </a:buClr>
              <a:buSzPct val="25000"/>
              <a:buFont typeface="Arial"/>
              <a:buNone/>
            </a:pPr>
            <a:fld id="{00000000-1234-1234-1234-123412341234}" type="slidenum">
              <a:rPr lang="en">
                <a:solidFill>
                  <a:srgbClr val="888888"/>
                </a:solidFill>
              </a:rPr>
              <a:t>25</a:t>
            </a:fld>
            <a:r>
              <a:rPr lang="en" dirty="0">
                <a:solidFill>
                  <a:srgbClr val="888888"/>
                </a:solidFill>
              </a:rPr>
              <a:t>/32</a:t>
            </a:r>
          </a:p>
        </p:txBody>
      </p:sp>
      <p:pic>
        <p:nvPicPr>
          <p:cNvPr id="360" name="Shape 360" descr="Senior_Design_Sarah.jpg"/>
          <p:cNvPicPr preferRelativeResize="0"/>
          <p:nvPr/>
        </p:nvPicPr>
        <p:blipFill rotWithShape="1">
          <a:blip r:embed="rId3">
            <a:alphaModFix/>
          </a:blip>
          <a:srcRect t="51828"/>
          <a:stretch/>
        </p:blipFill>
        <p:spPr>
          <a:xfrm>
            <a:off x="5184800" y="3100875"/>
            <a:ext cx="3459275" cy="1666399"/>
          </a:xfrm>
          <a:prstGeom prst="rect">
            <a:avLst/>
          </a:prstGeom>
          <a:noFill/>
          <a:ln w="9525" cap="flat" cmpd="sng">
            <a:solidFill>
              <a:srgbClr val="000000"/>
            </a:solidFill>
            <a:prstDash val="solid"/>
            <a:round/>
            <a:headEnd type="none" w="med" len="med"/>
            <a:tailEnd type="none" w="med" len="med"/>
          </a:ln>
        </p:spPr>
      </p:pic>
      <p:pic>
        <p:nvPicPr>
          <p:cNvPr id="361" name="Shape 361"/>
          <p:cNvPicPr preferRelativeResize="0"/>
          <p:nvPr/>
        </p:nvPicPr>
        <p:blipFill>
          <a:blip r:embed="rId4">
            <a:alphaModFix/>
          </a:blip>
          <a:stretch>
            <a:fillRect/>
          </a:stretch>
        </p:blipFill>
        <p:spPr>
          <a:xfrm>
            <a:off x="5184800" y="1005250"/>
            <a:ext cx="3459274" cy="1873424"/>
          </a:xfrm>
          <a:prstGeom prst="rect">
            <a:avLst/>
          </a:prstGeom>
          <a:noFill/>
          <a:ln w="9525" cap="flat" cmpd="sng">
            <a:solidFill>
              <a:srgbClr val="000000"/>
            </a:solidFill>
            <a:prstDash val="solid"/>
            <a:round/>
            <a:headEnd type="none" w="med" len="med"/>
            <a:tailEnd type="none" w="med" len="med"/>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sp>
        <p:nvSpPr>
          <p:cNvPr id="366" name="Shape 366"/>
          <p:cNvSpPr txBox="1">
            <a:spLocks noGrp="1"/>
          </p:cNvSpPr>
          <p:nvPr>
            <p:ph type="title"/>
          </p:nvPr>
        </p:nvSpPr>
        <p:spPr>
          <a:xfrm>
            <a:off x="127120" y="43839"/>
            <a:ext cx="7886700" cy="739200"/>
          </a:xfrm>
          <a:prstGeom prst="rect">
            <a:avLst/>
          </a:prstGeom>
        </p:spPr>
        <p:txBody>
          <a:bodyPr lIns="68575" tIns="68575" rIns="68575" bIns="68575" anchor="ctr" anchorCtr="0">
            <a:noAutofit/>
          </a:bodyPr>
          <a:lstStyle/>
          <a:p>
            <a:pPr lvl="0" rtl="0">
              <a:spcBef>
                <a:spcPts val="0"/>
              </a:spcBef>
              <a:buNone/>
            </a:pPr>
            <a:r>
              <a:rPr lang="en"/>
              <a:t>Testing</a:t>
            </a:r>
          </a:p>
        </p:txBody>
      </p:sp>
      <p:sp>
        <p:nvSpPr>
          <p:cNvPr id="367" name="Shape 367"/>
          <p:cNvSpPr txBox="1">
            <a:spLocks noGrp="1"/>
          </p:cNvSpPr>
          <p:nvPr>
            <p:ph type="sldNum" idx="12"/>
          </p:nvPr>
        </p:nvSpPr>
        <p:spPr>
          <a:xfrm>
            <a:off x="6643075" y="4767262"/>
            <a:ext cx="2057400" cy="273900"/>
          </a:xfrm>
          <a:prstGeom prst="rect">
            <a:avLst/>
          </a:prstGeom>
        </p:spPr>
        <p:txBody>
          <a:bodyPr lIns="68575" tIns="34275" rIns="68575" bIns="34275" anchor="ctr" anchorCtr="0">
            <a:noAutofit/>
          </a:bodyPr>
          <a:lstStyle/>
          <a:p>
            <a:pPr lvl="0" rtl="0">
              <a:spcBef>
                <a:spcPts val="0"/>
              </a:spcBef>
              <a:buClr>
                <a:srgbClr val="000000"/>
              </a:buClr>
              <a:buSzPct val="25000"/>
              <a:buFont typeface="Arial"/>
              <a:buNone/>
            </a:pPr>
            <a:fld id="{00000000-1234-1234-1234-123412341234}" type="slidenum">
              <a:rPr lang="en">
                <a:solidFill>
                  <a:srgbClr val="888888"/>
                </a:solidFill>
              </a:rPr>
              <a:t>26</a:t>
            </a:fld>
            <a:r>
              <a:rPr lang="en">
                <a:solidFill>
                  <a:srgbClr val="888888"/>
                </a:solidFill>
              </a:rPr>
              <a:t>/32</a:t>
            </a:r>
          </a:p>
        </p:txBody>
      </p:sp>
      <p:sp>
        <p:nvSpPr>
          <p:cNvPr id="368" name="Shape 368" title="Senior_Desgin_Vid_Trim.mp4"/>
          <p:cNvSpPr/>
          <p:nvPr/>
        </p:nvSpPr>
        <p:spPr>
          <a:xfrm>
            <a:off x="1223402" y="1078625"/>
            <a:ext cx="6931796" cy="3885599"/>
          </a:xfrm>
          <a:prstGeom prst="rect">
            <a:avLst/>
          </a:prstGeom>
          <a:blipFill>
            <a:blip r:embed="rId3">
              <a:alphaModFix/>
            </a:blip>
            <a:stretch>
              <a:fillRect/>
            </a:stretch>
          </a:blipFill>
          <a:ln>
            <a:noFill/>
          </a:ln>
        </p:spPr>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372"/>
        <p:cNvGrpSpPr/>
        <p:nvPr/>
      </p:nvGrpSpPr>
      <p:grpSpPr>
        <a:xfrm>
          <a:off x="0" y="0"/>
          <a:ext cx="0" cy="0"/>
          <a:chOff x="0" y="0"/>
          <a:chExt cx="0" cy="0"/>
        </a:xfrm>
      </p:grpSpPr>
      <p:sp>
        <p:nvSpPr>
          <p:cNvPr id="373" name="Shape 373"/>
          <p:cNvSpPr txBox="1">
            <a:spLocks noGrp="1"/>
          </p:cNvSpPr>
          <p:nvPr>
            <p:ph type="sldNum" idx="12"/>
          </p:nvPr>
        </p:nvSpPr>
        <p:spPr>
          <a:xfrm>
            <a:off x="8202344" y="4828918"/>
            <a:ext cx="2057400" cy="273900"/>
          </a:xfrm>
          <a:prstGeom prst="rect">
            <a:avLst/>
          </a:prstGeom>
        </p:spPr>
        <p:txBody>
          <a:bodyPr lIns="68575" tIns="34275" rIns="68575" bIns="34275" anchor="ctr" anchorCtr="0">
            <a:noAutofit/>
          </a:bodyPr>
          <a:lstStyle/>
          <a:p>
            <a:pPr lvl="0">
              <a:spcBef>
                <a:spcPts val="0"/>
              </a:spcBef>
              <a:buClr>
                <a:srgbClr val="000000"/>
              </a:buClr>
              <a:buSzPct val="25000"/>
              <a:buFont typeface="Arial"/>
              <a:buNone/>
            </a:pPr>
            <a:fld id="{00000000-1234-1234-1234-123412341234}" type="slidenum">
              <a:rPr lang="en"/>
              <a:t>27</a:t>
            </a:fld>
            <a:r>
              <a:rPr lang="en" dirty="0"/>
              <a:t>/32</a:t>
            </a:r>
          </a:p>
        </p:txBody>
      </p:sp>
      <p:sp>
        <p:nvSpPr>
          <p:cNvPr id="374" name="Shape 374"/>
          <p:cNvSpPr txBox="1">
            <a:spLocks noGrp="1"/>
          </p:cNvSpPr>
          <p:nvPr>
            <p:ph type="title"/>
          </p:nvPr>
        </p:nvSpPr>
        <p:spPr>
          <a:xfrm>
            <a:off x="127120" y="43839"/>
            <a:ext cx="7886700" cy="739200"/>
          </a:xfrm>
          <a:prstGeom prst="rect">
            <a:avLst/>
          </a:prstGeom>
        </p:spPr>
        <p:txBody>
          <a:bodyPr lIns="68575" tIns="68575" rIns="68575" bIns="68575" anchor="ctr" anchorCtr="0">
            <a:noAutofit/>
          </a:bodyPr>
          <a:lstStyle/>
          <a:p>
            <a:pPr lvl="0">
              <a:spcBef>
                <a:spcPts val="0"/>
              </a:spcBef>
              <a:buNone/>
            </a:pPr>
            <a:r>
              <a:rPr lang="en"/>
              <a:t>Results - Ideal </a:t>
            </a:r>
          </a:p>
        </p:txBody>
      </p:sp>
      <p:pic>
        <p:nvPicPr>
          <p:cNvPr id="375" name="Shape 375"/>
          <p:cNvPicPr preferRelativeResize="0"/>
          <p:nvPr/>
        </p:nvPicPr>
        <p:blipFill>
          <a:blip r:embed="rId3">
            <a:alphaModFix/>
          </a:blip>
          <a:stretch>
            <a:fillRect/>
          </a:stretch>
        </p:blipFill>
        <p:spPr>
          <a:xfrm>
            <a:off x="446800" y="1259600"/>
            <a:ext cx="4026324" cy="3017899"/>
          </a:xfrm>
          <a:prstGeom prst="rect">
            <a:avLst/>
          </a:prstGeom>
          <a:noFill/>
          <a:ln>
            <a:noFill/>
          </a:ln>
        </p:spPr>
      </p:pic>
      <p:pic>
        <p:nvPicPr>
          <p:cNvPr id="376" name="Shape 376"/>
          <p:cNvPicPr preferRelativeResize="0"/>
          <p:nvPr/>
        </p:nvPicPr>
        <p:blipFill>
          <a:blip r:embed="rId4">
            <a:alphaModFix/>
          </a:blip>
          <a:stretch>
            <a:fillRect/>
          </a:stretch>
        </p:blipFill>
        <p:spPr>
          <a:xfrm>
            <a:off x="4826150" y="1259574"/>
            <a:ext cx="4026324" cy="3017958"/>
          </a:xfrm>
          <a:prstGeom prst="rect">
            <a:avLst/>
          </a:prstGeom>
          <a:noFill/>
          <a:ln>
            <a:noFill/>
          </a:ln>
        </p:spPr>
      </p:pic>
      <p:sp>
        <p:nvSpPr>
          <p:cNvPr id="377" name="Shape 377"/>
          <p:cNvSpPr txBox="1"/>
          <p:nvPr/>
        </p:nvSpPr>
        <p:spPr>
          <a:xfrm>
            <a:off x="990000" y="4339175"/>
            <a:ext cx="7434900" cy="428100"/>
          </a:xfrm>
          <a:prstGeom prst="rect">
            <a:avLst/>
          </a:prstGeom>
          <a:solidFill>
            <a:srgbClr val="FFFFFF"/>
          </a:solidFill>
          <a:ln>
            <a:noFill/>
          </a:ln>
        </p:spPr>
        <p:txBody>
          <a:bodyPr lIns="91425" tIns="91425" rIns="91425" bIns="91425" anchor="t" anchorCtr="0">
            <a:noAutofit/>
          </a:bodyPr>
          <a:lstStyle/>
          <a:p>
            <a:pPr lvl="0" algn="ctr">
              <a:spcBef>
                <a:spcPts val="0"/>
              </a:spcBef>
              <a:buNone/>
            </a:pPr>
            <a:r>
              <a:rPr lang="en" sz="2400">
                <a:solidFill>
                  <a:srgbClr val="FF0000"/>
                </a:solidFill>
                <a:latin typeface="Ubuntu"/>
                <a:ea typeface="Ubuntu"/>
                <a:cs typeface="Ubuntu"/>
                <a:sym typeface="Ubuntu"/>
              </a:rPr>
              <a:t>No false positives in either Neutral or Active states</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381"/>
        <p:cNvGrpSpPr/>
        <p:nvPr/>
      </p:nvGrpSpPr>
      <p:grpSpPr>
        <a:xfrm>
          <a:off x="0" y="0"/>
          <a:ext cx="0" cy="0"/>
          <a:chOff x="0" y="0"/>
          <a:chExt cx="0" cy="0"/>
        </a:xfrm>
      </p:grpSpPr>
      <p:sp>
        <p:nvSpPr>
          <p:cNvPr id="382" name="Shape 382"/>
          <p:cNvSpPr txBox="1">
            <a:spLocks noGrp="1"/>
          </p:cNvSpPr>
          <p:nvPr>
            <p:ph type="sldNum" idx="12"/>
          </p:nvPr>
        </p:nvSpPr>
        <p:spPr>
          <a:xfrm>
            <a:off x="6752675" y="4767262"/>
            <a:ext cx="2057400" cy="273900"/>
          </a:xfrm>
          <a:prstGeom prst="rect">
            <a:avLst/>
          </a:prstGeom>
        </p:spPr>
        <p:txBody>
          <a:bodyPr lIns="68575" tIns="34275" rIns="68575" bIns="34275" anchor="ctr" anchorCtr="0">
            <a:noAutofit/>
          </a:bodyPr>
          <a:lstStyle/>
          <a:p>
            <a:pPr lvl="0">
              <a:spcBef>
                <a:spcPts val="0"/>
              </a:spcBef>
              <a:buClr>
                <a:srgbClr val="000000"/>
              </a:buClr>
              <a:buSzPct val="25000"/>
              <a:buFont typeface="Arial"/>
              <a:buNone/>
            </a:pPr>
            <a:fld id="{00000000-1234-1234-1234-123412341234}" type="slidenum">
              <a:rPr lang="en"/>
              <a:t>28</a:t>
            </a:fld>
            <a:r>
              <a:rPr lang="en"/>
              <a:t>/32</a:t>
            </a:r>
          </a:p>
        </p:txBody>
      </p:sp>
      <p:sp>
        <p:nvSpPr>
          <p:cNvPr id="383" name="Shape 383"/>
          <p:cNvSpPr txBox="1">
            <a:spLocks noGrp="1"/>
          </p:cNvSpPr>
          <p:nvPr>
            <p:ph type="title"/>
          </p:nvPr>
        </p:nvSpPr>
        <p:spPr>
          <a:xfrm>
            <a:off x="127120" y="43839"/>
            <a:ext cx="7886700" cy="739200"/>
          </a:xfrm>
          <a:prstGeom prst="rect">
            <a:avLst/>
          </a:prstGeom>
        </p:spPr>
        <p:txBody>
          <a:bodyPr lIns="68575" tIns="68575" rIns="68575" bIns="68575" anchor="ctr" anchorCtr="0">
            <a:noAutofit/>
          </a:bodyPr>
          <a:lstStyle/>
          <a:p>
            <a:pPr lvl="0">
              <a:spcBef>
                <a:spcPts val="0"/>
              </a:spcBef>
              <a:buNone/>
            </a:pPr>
            <a:r>
              <a:rPr lang="en"/>
              <a:t>Results - Type A</a:t>
            </a:r>
          </a:p>
        </p:txBody>
      </p:sp>
      <p:pic>
        <p:nvPicPr>
          <p:cNvPr id="384" name="Shape 384"/>
          <p:cNvPicPr preferRelativeResize="0"/>
          <p:nvPr/>
        </p:nvPicPr>
        <p:blipFill>
          <a:blip r:embed="rId3">
            <a:alphaModFix/>
          </a:blip>
          <a:stretch>
            <a:fillRect/>
          </a:stretch>
        </p:blipFill>
        <p:spPr>
          <a:xfrm>
            <a:off x="615575" y="1205587"/>
            <a:ext cx="4064775" cy="3046750"/>
          </a:xfrm>
          <a:prstGeom prst="rect">
            <a:avLst/>
          </a:prstGeom>
          <a:noFill/>
          <a:ln>
            <a:noFill/>
          </a:ln>
        </p:spPr>
      </p:pic>
      <p:sp>
        <p:nvSpPr>
          <p:cNvPr id="385" name="Shape 385"/>
          <p:cNvSpPr txBox="1"/>
          <p:nvPr/>
        </p:nvSpPr>
        <p:spPr>
          <a:xfrm>
            <a:off x="780075" y="4339175"/>
            <a:ext cx="7434900" cy="702000"/>
          </a:xfrm>
          <a:prstGeom prst="rect">
            <a:avLst/>
          </a:prstGeom>
          <a:solidFill>
            <a:srgbClr val="FFFFFF"/>
          </a:solidFill>
          <a:ln>
            <a:noFill/>
          </a:ln>
        </p:spPr>
        <p:txBody>
          <a:bodyPr lIns="91425" tIns="91425" rIns="91425" bIns="91425" anchor="t" anchorCtr="0">
            <a:noAutofit/>
          </a:bodyPr>
          <a:lstStyle/>
          <a:p>
            <a:pPr marL="457200" lvl="0" indent="-342900" algn="ctr" rtl="0">
              <a:spcBef>
                <a:spcPts val="0"/>
              </a:spcBef>
              <a:buClr>
                <a:srgbClr val="FF0000"/>
              </a:buClr>
              <a:buSzPct val="100000"/>
              <a:buFont typeface="Ubuntu"/>
              <a:buChar char="●"/>
            </a:pPr>
            <a:r>
              <a:rPr lang="en" sz="1800">
                <a:solidFill>
                  <a:srgbClr val="FF0000"/>
                </a:solidFill>
                <a:latin typeface="Ubuntu"/>
                <a:ea typeface="Ubuntu"/>
                <a:cs typeface="Ubuntu"/>
                <a:sym typeface="Ubuntu"/>
              </a:rPr>
              <a:t>No false positives in Neutral state</a:t>
            </a:r>
          </a:p>
          <a:p>
            <a:pPr marL="457200" lvl="0" indent="-342900" algn="ctr" rtl="0">
              <a:spcBef>
                <a:spcPts val="0"/>
              </a:spcBef>
              <a:buClr>
                <a:srgbClr val="FF0000"/>
              </a:buClr>
              <a:buSzPct val="100000"/>
              <a:buFont typeface="Ubuntu"/>
              <a:buChar char="●"/>
            </a:pPr>
            <a:r>
              <a:rPr lang="en" sz="1800">
                <a:solidFill>
                  <a:srgbClr val="FF0000"/>
                </a:solidFill>
                <a:latin typeface="Ubuntu"/>
                <a:ea typeface="Ubuntu"/>
                <a:cs typeface="Ubuntu"/>
                <a:sym typeface="Ubuntu"/>
              </a:rPr>
              <a:t>Active state is sustained for significant duration</a:t>
            </a:r>
          </a:p>
          <a:p>
            <a:pPr lvl="0" algn="ctr" rtl="0">
              <a:spcBef>
                <a:spcPts val="0"/>
              </a:spcBef>
              <a:buNone/>
            </a:pPr>
            <a:endParaRPr sz="2400">
              <a:solidFill>
                <a:srgbClr val="FF0000"/>
              </a:solidFill>
              <a:latin typeface="Ubuntu"/>
              <a:ea typeface="Ubuntu"/>
              <a:cs typeface="Ubuntu"/>
              <a:sym typeface="Ubuntu"/>
            </a:endParaRPr>
          </a:p>
          <a:p>
            <a:pPr lvl="0" algn="ctr" rtl="0">
              <a:spcBef>
                <a:spcPts val="0"/>
              </a:spcBef>
              <a:buNone/>
            </a:pPr>
            <a:endParaRPr sz="2400">
              <a:solidFill>
                <a:srgbClr val="FF0000"/>
              </a:solidFill>
              <a:latin typeface="Ubuntu"/>
              <a:ea typeface="Ubuntu"/>
              <a:cs typeface="Ubuntu"/>
              <a:sym typeface="Ubuntu"/>
            </a:endParaRPr>
          </a:p>
          <a:p>
            <a:pPr lvl="0" algn="ctr" rtl="0">
              <a:spcBef>
                <a:spcPts val="0"/>
              </a:spcBef>
              <a:buNone/>
            </a:pPr>
            <a:endParaRPr sz="2400">
              <a:solidFill>
                <a:srgbClr val="FF0000"/>
              </a:solidFill>
              <a:latin typeface="Ubuntu"/>
              <a:ea typeface="Ubuntu"/>
              <a:cs typeface="Ubuntu"/>
              <a:sym typeface="Ubuntu"/>
            </a:endParaRPr>
          </a:p>
        </p:txBody>
      </p:sp>
      <p:pic>
        <p:nvPicPr>
          <p:cNvPr id="386" name="Shape 386"/>
          <p:cNvPicPr preferRelativeResize="0"/>
          <p:nvPr/>
        </p:nvPicPr>
        <p:blipFill>
          <a:blip r:embed="rId4">
            <a:alphaModFix/>
          </a:blip>
          <a:stretch>
            <a:fillRect/>
          </a:stretch>
        </p:blipFill>
        <p:spPr>
          <a:xfrm>
            <a:off x="4832750" y="1205575"/>
            <a:ext cx="3977325" cy="3046750"/>
          </a:xfrm>
          <a:prstGeom prst="rect">
            <a:avLst/>
          </a:prstGeom>
          <a:noFill/>
          <a:ln>
            <a:noFill/>
          </a:ln>
        </p:spPr>
      </p:pic>
      <p:pic>
        <p:nvPicPr>
          <p:cNvPr id="387" name="Shape 387"/>
          <p:cNvPicPr preferRelativeResize="0"/>
          <p:nvPr/>
        </p:nvPicPr>
        <p:blipFill rotWithShape="1">
          <a:blip r:embed="rId5">
            <a:alphaModFix/>
          </a:blip>
          <a:srcRect b="40733"/>
          <a:stretch/>
        </p:blipFill>
        <p:spPr>
          <a:xfrm>
            <a:off x="1854512" y="4493900"/>
            <a:ext cx="5606425" cy="39254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87"/>
                                        </p:tgtEl>
                                        <p:attrNameLst>
                                          <p:attrName>style.visibility</p:attrName>
                                        </p:attrNameLst>
                                      </p:cBhvr>
                                      <p:to>
                                        <p:strVal val="visible"/>
                                      </p:to>
                                    </p:set>
                                    <p:anim calcmode="lin" valueType="num">
                                      <p:cBhvr additive="base">
                                        <p:cTn id="7" dur="800"/>
                                        <p:tgtEl>
                                          <p:spTgt spid="387"/>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391"/>
        <p:cNvGrpSpPr/>
        <p:nvPr/>
      </p:nvGrpSpPr>
      <p:grpSpPr>
        <a:xfrm>
          <a:off x="0" y="0"/>
          <a:ext cx="0" cy="0"/>
          <a:chOff x="0" y="0"/>
          <a:chExt cx="0" cy="0"/>
        </a:xfrm>
      </p:grpSpPr>
      <p:sp>
        <p:nvSpPr>
          <p:cNvPr id="392" name="Shape 392"/>
          <p:cNvSpPr txBox="1">
            <a:spLocks noGrp="1"/>
          </p:cNvSpPr>
          <p:nvPr>
            <p:ph type="sldNum" idx="12"/>
          </p:nvPr>
        </p:nvSpPr>
        <p:spPr>
          <a:xfrm>
            <a:off x="6752675" y="4767262"/>
            <a:ext cx="2057400" cy="273900"/>
          </a:xfrm>
          <a:prstGeom prst="rect">
            <a:avLst/>
          </a:prstGeom>
        </p:spPr>
        <p:txBody>
          <a:bodyPr lIns="68575" tIns="34275" rIns="68575" bIns="34275" anchor="ctr" anchorCtr="0">
            <a:noAutofit/>
          </a:bodyPr>
          <a:lstStyle/>
          <a:p>
            <a:pPr lvl="0">
              <a:spcBef>
                <a:spcPts val="0"/>
              </a:spcBef>
              <a:buClr>
                <a:srgbClr val="000000"/>
              </a:buClr>
              <a:buSzPct val="25000"/>
              <a:buFont typeface="Arial"/>
              <a:buNone/>
            </a:pPr>
            <a:fld id="{00000000-1234-1234-1234-123412341234}" type="slidenum">
              <a:rPr lang="en"/>
              <a:t>29</a:t>
            </a:fld>
            <a:r>
              <a:rPr lang="en"/>
              <a:t>/32</a:t>
            </a:r>
          </a:p>
        </p:txBody>
      </p:sp>
      <p:sp>
        <p:nvSpPr>
          <p:cNvPr id="393" name="Shape 393"/>
          <p:cNvSpPr txBox="1">
            <a:spLocks noGrp="1"/>
          </p:cNvSpPr>
          <p:nvPr>
            <p:ph type="title"/>
          </p:nvPr>
        </p:nvSpPr>
        <p:spPr>
          <a:xfrm>
            <a:off x="127120" y="43839"/>
            <a:ext cx="7886700" cy="739200"/>
          </a:xfrm>
          <a:prstGeom prst="rect">
            <a:avLst/>
          </a:prstGeom>
        </p:spPr>
        <p:txBody>
          <a:bodyPr lIns="68575" tIns="68575" rIns="68575" bIns="68575" anchor="ctr" anchorCtr="0">
            <a:noAutofit/>
          </a:bodyPr>
          <a:lstStyle/>
          <a:p>
            <a:pPr lvl="0">
              <a:spcBef>
                <a:spcPts val="0"/>
              </a:spcBef>
              <a:buNone/>
            </a:pPr>
            <a:endParaRPr/>
          </a:p>
          <a:p>
            <a:pPr lvl="0">
              <a:spcBef>
                <a:spcPts val="0"/>
              </a:spcBef>
              <a:buClr>
                <a:schemeClr val="dk1"/>
              </a:buClr>
              <a:buSzPct val="25000"/>
              <a:buFont typeface="Arial"/>
              <a:buNone/>
            </a:pPr>
            <a:r>
              <a:rPr lang="en"/>
              <a:t>Results - Type B</a:t>
            </a:r>
          </a:p>
          <a:p>
            <a:pPr lvl="0">
              <a:spcBef>
                <a:spcPts val="0"/>
              </a:spcBef>
              <a:buNone/>
            </a:pPr>
            <a:endParaRPr/>
          </a:p>
        </p:txBody>
      </p:sp>
      <p:pic>
        <p:nvPicPr>
          <p:cNvPr id="394" name="Shape 394"/>
          <p:cNvPicPr preferRelativeResize="0"/>
          <p:nvPr/>
        </p:nvPicPr>
        <p:blipFill>
          <a:blip r:embed="rId3">
            <a:alphaModFix/>
          </a:blip>
          <a:stretch>
            <a:fillRect/>
          </a:stretch>
        </p:blipFill>
        <p:spPr>
          <a:xfrm>
            <a:off x="615575" y="1205587"/>
            <a:ext cx="4064775" cy="3046750"/>
          </a:xfrm>
          <a:prstGeom prst="rect">
            <a:avLst/>
          </a:prstGeom>
          <a:noFill/>
          <a:ln>
            <a:noFill/>
          </a:ln>
        </p:spPr>
      </p:pic>
      <p:sp>
        <p:nvSpPr>
          <p:cNvPr id="395" name="Shape 395"/>
          <p:cNvSpPr txBox="1"/>
          <p:nvPr/>
        </p:nvSpPr>
        <p:spPr>
          <a:xfrm>
            <a:off x="780075" y="4339175"/>
            <a:ext cx="7434900" cy="702000"/>
          </a:xfrm>
          <a:prstGeom prst="rect">
            <a:avLst/>
          </a:prstGeom>
          <a:solidFill>
            <a:srgbClr val="FFFFFF"/>
          </a:solidFill>
          <a:ln>
            <a:noFill/>
          </a:ln>
        </p:spPr>
        <p:txBody>
          <a:bodyPr lIns="91425" tIns="91425" rIns="91425" bIns="91425" anchor="t" anchorCtr="0">
            <a:noAutofit/>
          </a:bodyPr>
          <a:lstStyle/>
          <a:p>
            <a:pPr marL="457200" lvl="0" indent="-342900" algn="ctr" rtl="0">
              <a:spcBef>
                <a:spcPts val="0"/>
              </a:spcBef>
              <a:buClr>
                <a:srgbClr val="FF0000"/>
              </a:buClr>
              <a:buSzPct val="100000"/>
              <a:buFont typeface="Ubuntu"/>
              <a:buChar char="●"/>
            </a:pPr>
            <a:r>
              <a:rPr lang="en" sz="1800">
                <a:solidFill>
                  <a:srgbClr val="FF0000"/>
                </a:solidFill>
                <a:latin typeface="Ubuntu"/>
                <a:ea typeface="Ubuntu"/>
                <a:cs typeface="Ubuntu"/>
                <a:sym typeface="Ubuntu"/>
              </a:rPr>
              <a:t>No false positives in Neutral state</a:t>
            </a:r>
          </a:p>
          <a:p>
            <a:pPr marL="457200" lvl="0" indent="-342900" algn="ctr" rtl="0">
              <a:spcBef>
                <a:spcPts val="0"/>
              </a:spcBef>
              <a:buClr>
                <a:srgbClr val="FF0000"/>
              </a:buClr>
              <a:buSzPct val="100000"/>
              <a:buFont typeface="Ubuntu"/>
              <a:buChar char="●"/>
            </a:pPr>
            <a:r>
              <a:rPr lang="en" sz="1800">
                <a:solidFill>
                  <a:srgbClr val="FF0000"/>
                </a:solidFill>
                <a:latin typeface="Ubuntu"/>
                <a:ea typeface="Ubuntu"/>
                <a:cs typeface="Ubuntu"/>
                <a:sym typeface="Ubuntu"/>
              </a:rPr>
              <a:t>Active state is maintained, but with intermittent false positives</a:t>
            </a:r>
          </a:p>
          <a:p>
            <a:pPr lvl="0" algn="ctr" rtl="0">
              <a:spcBef>
                <a:spcPts val="0"/>
              </a:spcBef>
              <a:buNone/>
            </a:pPr>
            <a:endParaRPr sz="2400">
              <a:solidFill>
                <a:srgbClr val="FF0000"/>
              </a:solidFill>
              <a:latin typeface="Ubuntu"/>
              <a:ea typeface="Ubuntu"/>
              <a:cs typeface="Ubuntu"/>
              <a:sym typeface="Ubuntu"/>
            </a:endParaRPr>
          </a:p>
          <a:p>
            <a:pPr lvl="0" algn="ctr" rtl="0">
              <a:spcBef>
                <a:spcPts val="0"/>
              </a:spcBef>
              <a:buNone/>
            </a:pPr>
            <a:endParaRPr sz="2400">
              <a:solidFill>
                <a:srgbClr val="FF0000"/>
              </a:solidFill>
              <a:latin typeface="Ubuntu"/>
              <a:ea typeface="Ubuntu"/>
              <a:cs typeface="Ubuntu"/>
              <a:sym typeface="Ubuntu"/>
            </a:endParaRPr>
          </a:p>
          <a:p>
            <a:pPr lvl="0" algn="ctr" rtl="0">
              <a:spcBef>
                <a:spcPts val="0"/>
              </a:spcBef>
              <a:buNone/>
            </a:pPr>
            <a:endParaRPr sz="2400">
              <a:solidFill>
                <a:srgbClr val="FF0000"/>
              </a:solidFill>
              <a:latin typeface="Ubuntu"/>
              <a:ea typeface="Ubuntu"/>
              <a:cs typeface="Ubuntu"/>
              <a:sym typeface="Ubuntu"/>
            </a:endParaRPr>
          </a:p>
        </p:txBody>
      </p:sp>
      <p:pic>
        <p:nvPicPr>
          <p:cNvPr id="396" name="Shape 396"/>
          <p:cNvPicPr preferRelativeResize="0"/>
          <p:nvPr/>
        </p:nvPicPr>
        <p:blipFill>
          <a:blip r:embed="rId4">
            <a:alphaModFix/>
          </a:blip>
          <a:stretch>
            <a:fillRect/>
          </a:stretch>
        </p:blipFill>
        <p:spPr>
          <a:xfrm>
            <a:off x="4832750" y="1205567"/>
            <a:ext cx="3977315" cy="2981208"/>
          </a:xfrm>
          <a:prstGeom prst="rect">
            <a:avLst/>
          </a:prstGeom>
          <a:noFill/>
          <a:ln>
            <a:noFill/>
          </a:ln>
        </p:spPr>
      </p:pic>
      <p:pic>
        <p:nvPicPr>
          <p:cNvPr id="397" name="Shape 397"/>
          <p:cNvPicPr preferRelativeResize="0"/>
          <p:nvPr/>
        </p:nvPicPr>
        <p:blipFill rotWithShape="1">
          <a:blip r:embed="rId5">
            <a:alphaModFix/>
          </a:blip>
          <a:srcRect b="41002"/>
          <a:stretch/>
        </p:blipFill>
        <p:spPr>
          <a:xfrm>
            <a:off x="1879000" y="4458825"/>
            <a:ext cx="5699100" cy="42032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97"/>
                                        </p:tgtEl>
                                        <p:attrNameLst>
                                          <p:attrName>style.visibility</p:attrName>
                                        </p:attrNameLst>
                                      </p:cBhvr>
                                      <p:to>
                                        <p:strVal val="visible"/>
                                      </p:to>
                                    </p:set>
                                    <p:anim calcmode="lin" valueType="num">
                                      <p:cBhvr additive="base">
                                        <p:cTn id="7" dur="800"/>
                                        <p:tgtEl>
                                          <p:spTgt spid="397"/>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Shape 159"/>
          <p:cNvSpPr txBox="1">
            <a:spLocks noGrp="1"/>
          </p:cNvSpPr>
          <p:nvPr>
            <p:ph type="title"/>
          </p:nvPr>
        </p:nvSpPr>
        <p:spPr>
          <a:xfrm>
            <a:off x="126047" y="43839"/>
            <a:ext cx="7886700" cy="739200"/>
          </a:xfrm>
          <a:prstGeom prst="rect">
            <a:avLst/>
          </a:prstGeom>
        </p:spPr>
        <p:txBody>
          <a:bodyPr lIns="68575" tIns="68575" rIns="68575" bIns="68575" anchor="ctr" anchorCtr="0">
            <a:noAutofit/>
          </a:bodyPr>
          <a:lstStyle/>
          <a:p>
            <a:pPr lvl="0">
              <a:spcBef>
                <a:spcPts val="0"/>
              </a:spcBef>
              <a:buNone/>
            </a:pPr>
            <a:r>
              <a:rPr lang="en"/>
              <a:t>Targeted Users</a:t>
            </a:r>
          </a:p>
        </p:txBody>
      </p:sp>
      <p:sp>
        <p:nvSpPr>
          <p:cNvPr id="160" name="Shape 160"/>
          <p:cNvSpPr txBox="1">
            <a:spLocks noGrp="1"/>
          </p:cNvSpPr>
          <p:nvPr>
            <p:ph type="body" idx="4294967295"/>
          </p:nvPr>
        </p:nvSpPr>
        <p:spPr>
          <a:xfrm>
            <a:off x="286500" y="955425"/>
            <a:ext cx="4758600" cy="3725700"/>
          </a:xfrm>
          <a:prstGeom prst="rect">
            <a:avLst/>
          </a:prstGeom>
        </p:spPr>
        <p:txBody>
          <a:bodyPr lIns="68575" tIns="68575" rIns="68575" bIns="68575" anchor="t" anchorCtr="0">
            <a:noAutofit/>
          </a:bodyPr>
          <a:lstStyle/>
          <a:p>
            <a:pPr marL="457200" lvl="0" indent="-368300" rtl="0">
              <a:spcBef>
                <a:spcPts val="0"/>
              </a:spcBef>
              <a:spcAft>
                <a:spcPts val="1000"/>
              </a:spcAft>
              <a:buSzPct val="100000"/>
              <a:buFont typeface="Ubuntu"/>
            </a:pPr>
            <a:r>
              <a:rPr lang="en" sz="2200">
                <a:latin typeface="Ubuntu"/>
                <a:ea typeface="Ubuntu"/>
                <a:cs typeface="Ubuntu"/>
                <a:sym typeface="Ubuntu"/>
              </a:rPr>
              <a:t>ALS patients </a:t>
            </a:r>
          </a:p>
          <a:p>
            <a:pPr marL="457200" lvl="0" indent="-368300" rtl="0">
              <a:spcBef>
                <a:spcPts val="0"/>
              </a:spcBef>
              <a:spcAft>
                <a:spcPts val="1000"/>
              </a:spcAft>
              <a:buSzPct val="100000"/>
              <a:buFont typeface="Ubuntu"/>
            </a:pPr>
            <a:r>
              <a:rPr lang="en" sz="2200">
                <a:latin typeface="Ubuntu"/>
                <a:ea typeface="Ubuntu"/>
                <a:cs typeface="Ubuntu"/>
                <a:sym typeface="Ubuntu"/>
              </a:rPr>
              <a:t>Patients with limited mobility</a:t>
            </a:r>
          </a:p>
          <a:p>
            <a:pPr marL="457200" lvl="0" indent="-368300" rtl="0">
              <a:spcBef>
                <a:spcPts val="0"/>
              </a:spcBef>
              <a:spcAft>
                <a:spcPts val="1000"/>
              </a:spcAft>
              <a:buSzPct val="100000"/>
              <a:buFont typeface="Ubuntu"/>
            </a:pPr>
            <a:r>
              <a:rPr lang="en" sz="2200">
                <a:latin typeface="Ubuntu"/>
                <a:ea typeface="Ubuntu"/>
                <a:cs typeface="Ubuntu"/>
                <a:sym typeface="Ubuntu"/>
              </a:rPr>
              <a:t>Initial symptoms include loss/impairment of:</a:t>
            </a:r>
          </a:p>
          <a:p>
            <a:pPr marL="914400" lvl="0" indent="0" rtl="0">
              <a:spcBef>
                <a:spcPts val="0"/>
              </a:spcBef>
              <a:buNone/>
            </a:pPr>
            <a:r>
              <a:rPr lang="en" sz="2200">
                <a:solidFill>
                  <a:schemeClr val="dk1"/>
                </a:solidFill>
                <a:latin typeface="Ubuntu"/>
                <a:ea typeface="Ubuntu"/>
                <a:cs typeface="Ubuntu"/>
                <a:sym typeface="Ubuntu"/>
              </a:rPr>
              <a:t>-Speech</a:t>
            </a:r>
            <a:br>
              <a:rPr lang="en" sz="2200">
                <a:solidFill>
                  <a:schemeClr val="dk1"/>
                </a:solidFill>
                <a:latin typeface="Ubuntu"/>
                <a:ea typeface="Ubuntu"/>
                <a:cs typeface="Ubuntu"/>
                <a:sym typeface="Ubuntu"/>
              </a:rPr>
            </a:br>
            <a:r>
              <a:rPr lang="en" sz="2200">
                <a:solidFill>
                  <a:schemeClr val="dk1"/>
                </a:solidFill>
                <a:latin typeface="Ubuntu"/>
                <a:ea typeface="Ubuntu"/>
                <a:cs typeface="Ubuntu"/>
                <a:sym typeface="Ubuntu"/>
              </a:rPr>
              <a:t>-Swallowing</a:t>
            </a:r>
            <a:br>
              <a:rPr lang="en" sz="2200">
                <a:solidFill>
                  <a:schemeClr val="dk1"/>
                </a:solidFill>
                <a:latin typeface="Ubuntu"/>
                <a:ea typeface="Ubuntu"/>
                <a:cs typeface="Ubuntu"/>
                <a:sym typeface="Ubuntu"/>
              </a:rPr>
            </a:br>
            <a:r>
              <a:rPr lang="en" sz="2200">
                <a:solidFill>
                  <a:schemeClr val="dk1"/>
                </a:solidFill>
                <a:latin typeface="Ubuntu"/>
                <a:ea typeface="Ubuntu"/>
                <a:cs typeface="Ubuntu"/>
                <a:sym typeface="Ubuntu"/>
              </a:rPr>
              <a:t>-Movement of arms -Extremities</a:t>
            </a:r>
          </a:p>
          <a:p>
            <a:pPr marL="457200" lvl="0" indent="-368300">
              <a:spcBef>
                <a:spcPts val="0"/>
              </a:spcBef>
              <a:buSzPct val="100000"/>
              <a:buFont typeface="Ubuntu"/>
            </a:pPr>
            <a:r>
              <a:rPr lang="en" sz="2200">
                <a:solidFill>
                  <a:schemeClr val="dk1"/>
                </a:solidFill>
                <a:latin typeface="Ubuntu"/>
                <a:ea typeface="Ubuntu"/>
                <a:cs typeface="Ubuntu"/>
                <a:sym typeface="Ubuntu"/>
              </a:rPr>
              <a:t>Patients have an ever declining quality of life</a:t>
            </a:r>
            <a:br>
              <a:rPr lang="en" sz="2200">
                <a:latin typeface="Ubuntu"/>
                <a:ea typeface="Ubuntu"/>
                <a:cs typeface="Ubuntu"/>
                <a:sym typeface="Ubuntu"/>
              </a:rPr>
            </a:br>
            <a:br>
              <a:rPr lang="en" sz="2200">
                <a:latin typeface="Ubuntu"/>
                <a:ea typeface="Ubuntu"/>
                <a:cs typeface="Ubuntu"/>
                <a:sym typeface="Ubuntu"/>
              </a:rPr>
            </a:br>
            <a:br>
              <a:rPr lang="en" sz="2200">
                <a:solidFill>
                  <a:srgbClr val="000000"/>
                </a:solidFill>
                <a:latin typeface="Ubuntu"/>
                <a:ea typeface="Ubuntu"/>
                <a:cs typeface="Ubuntu"/>
                <a:sym typeface="Ubuntu"/>
              </a:rPr>
            </a:br>
            <a:endParaRPr lang="en" sz="2200">
              <a:solidFill>
                <a:srgbClr val="000000"/>
              </a:solidFill>
              <a:latin typeface="Ubuntu"/>
              <a:ea typeface="Ubuntu"/>
              <a:cs typeface="Ubuntu"/>
              <a:sym typeface="Ubuntu"/>
            </a:endParaRPr>
          </a:p>
        </p:txBody>
      </p:sp>
      <p:sp>
        <p:nvSpPr>
          <p:cNvPr id="161" name="Shape 161"/>
          <p:cNvSpPr txBox="1">
            <a:spLocks noGrp="1"/>
          </p:cNvSpPr>
          <p:nvPr>
            <p:ph type="sldNum" idx="12"/>
          </p:nvPr>
        </p:nvSpPr>
        <p:spPr>
          <a:xfrm>
            <a:off x="8115300" y="4767287"/>
            <a:ext cx="2057400" cy="273900"/>
          </a:xfrm>
          <a:prstGeom prst="rect">
            <a:avLst/>
          </a:prstGeom>
        </p:spPr>
        <p:txBody>
          <a:bodyPr lIns="68575" tIns="34275" rIns="68575" bIns="34275" anchor="ctr" anchorCtr="0">
            <a:noAutofit/>
          </a:bodyPr>
          <a:lstStyle/>
          <a:p>
            <a:pPr lvl="0">
              <a:spcBef>
                <a:spcPts val="0"/>
              </a:spcBef>
              <a:buClr>
                <a:srgbClr val="000000"/>
              </a:buClr>
              <a:buSzPct val="25000"/>
              <a:buFont typeface="Arial"/>
              <a:buNone/>
            </a:pPr>
            <a:fld id="{00000000-1234-1234-1234-123412341234}" type="slidenum">
              <a:rPr lang="en">
                <a:solidFill>
                  <a:srgbClr val="888888"/>
                </a:solidFill>
              </a:rPr>
              <a:t>3</a:t>
            </a:fld>
            <a:r>
              <a:rPr lang="en" dirty="0">
                <a:solidFill>
                  <a:srgbClr val="888888"/>
                </a:solidFill>
              </a:rPr>
              <a:t>/32</a:t>
            </a:r>
          </a:p>
        </p:txBody>
      </p:sp>
      <p:pic>
        <p:nvPicPr>
          <p:cNvPr id="162" name="Shape 162"/>
          <p:cNvPicPr preferRelativeResize="0"/>
          <p:nvPr/>
        </p:nvPicPr>
        <p:blipFill>
          <a:blip r:embed="rId3">
            <a:alphaModFix/>
          </a:blip>
          <a:stretch>
            <a:fillRect/>
          </a:stretch>
        </p:blipFill>
        <p:spPr>
          <a:xfrm>
            <a:off x="5045100" y="1453776"/>
            <a:ext cx="3794972" cy="2642774"/>
          </a:xfrm>
          <a:prstGeom prst="rect">
            <a:avLst/>
          </a:prstGeom>
          <a:noFill/>
          <a:ln w="9525" cap="flat" cmpd="sng">
            <a:solidFill>
              <a:srgbClr val="000000"/>
            </a:solidFill>
            <a:prstDash val="solid"/>
            <a:round/>
            <a:headEnd type="none" w="med" len="med"/>
            <a:tailEnd type="none" w="med" len="med"/>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401"/>
        <p:cNvGrpSpPr/>
        <p:nvPr/>
      </p:nvGrpSpPr>
      <p:grpSpPr>
        <a:xfrm>
          <a:off x="0" y="0"/>
          <a:ext cx="0" cy="0"/>
          <a:chOff x="0" y="0"/>
          <a:chExt cx="0" cy="0"/>
        </a:xfrm>
      </p:grpSpPr>
      <p:sp>
        <p:nvSpPr>
          <p:cNvPr id="402" name="Shape 402"/>
          <p:cNvSpPr txBox="1">
            <a:spLocks noGrp="1"/>
          </p:cNvSpPr>
          <p:nvPr>
            <p:ph type="sldNum" idx="12"/>
          </p:nvPr>
        </p:nvSpPr>
        <p:spPr>
          <a:xfrm>
            <a:off x="6748825" y="4787312"/>
            <a:ext cx="2057400" cy="273900"/>
          </a:xfrm>
          <a:prstGeom prst="rect">
            <a:avLst/>
          </a:prstGeom>
        </p:spPr>
        <p:txBody>
          <a:bodyPr lIns="68575" tIns="34275" rIns="68575" bIns="34275" anchor="ctr" anchorCtr="0">
            <a:noAutofit/>
          </a:bodyPr>
          <a:lstStyle/>
          <a:p>
            <a:pPr lvl="0">
              <a:spcBef>
                <a:spcPts val="0"/>
              </a:spcBef>
              <a:buClr>
                <a:srgbClr val="000000"/>
              </a:buClr>
              <a:buSzPct val="25000"/>
              <a:buFont typeface="Arial"/>
              <a:buNone/>
            </a:pPr>
            <a:fld id="{00000000-1234-1234-1234-123412341234}" type="slidenum">
              <a:rPr lang="en"/>
              <a:t>30</a:t>
            </a:fld>
            <a:r>
              <a:rPr lang="en"/>
              <a:t>/32</a:t>
            </a:r>
          </a:p>
        </p:txBody>
      </p:sp>
      <p:sp>
        <p:nvSpPr>
          <p:cNvPr id="403" name="Shape 403"/>
          <p:cNvSpPr txBox="1">
            <a:spLocks noGrp="1"/>
          </p:cNvSpPr>
          <p:nvPr>
            <p:ph type="title"/>
          </p:nvPr>
        </p:nvSpPr>
        <p:spPr>
          <a:xfrm>
            <a:off x="127120" y="43839"/>
            <a:ext cx="7886700" cy="739200"/>
          </a:xfrm>
          <a:prstGeom prst="rect">
            <a:avLst/>
          </a:prstGeom>
        </p:spPr>
        <p:txBody>
          <a:bodyPr lIns="68575" tIns="68575" rIns="68575" bIns="68575" anchor="ctr" anchorCtr="0">
            <a:noAutofit/>
          </a:bodyPr>
          <a:lstStyle/>
          <a:p>
            <a:pPr lvl="0">
              <a:spcBef>
                <a:spcPts val="0"/>
              </a:spcBef>
              <a:buNone/>
            </a:pPr>
            <a:endParaRPr/>
          </a:p>
          <a:p>
            <a:pPr lvl="0">
              <a:spcBef>
                <a:spcPts val="0"/>
              </a:spcBef>
              <a:buClr>
                <a:schemeClr val="dk1"/>
              </a:buClr>
              <a:buSzPct val="25000"/>
              <a:buFont typeface="Arial"/>
              <a:buNone/>
            </a:pPr>
            <a:r>
              <a:rPr lang="en"/>
              <a:t>Results - Type C</a:t>
            </a:r>
          </a:p>
          <a:p>
            <a:pPr lvl="0">
              <a:spcBef>
                <a:spcPts val="0"/>
              </a:spcBef>
              <a:buNone/>
            </a:pPr>
            <a:endParaRPr/>
          </a:p>
        </p:txBody>
      </p:sp>
      <p:pic>
        <p:nvPicPr>
          <p:cNvPr id="404" name="Shape 404"/>
          <p:cNvPicPr preferRelativeResize="0"/>
          <p:nvPr/>
        </p:nvPicPr>
        <p:blipFill>
          <a:blip r:embed="rId3">
            <a:alphaModFix/>
          </a:blip>
          <a:stretch>
            <a:fillRect/>
          </a:stretch>
        </p:blipFill>
        <p:spPr>
          <a:xfrm>
            <a:off x="4609025" y="1181200"/>
            <a:ext cx="4069099" cy="3050000"/>
          </a:xfrm>
          <a:prstGeom prst="rect">
            <a:avLst/>
          </a:prstGeom>
          <a:noFill/>
          <a:ln>
            <a:noFill/>
          </a:ln>
        </p:spPr>
      </p:pic>
      <p:pic>
        <p:nvPicPr>
          <p:cNvPr id="405" name="Shape 405"/>
          <p:cNvPicPr preferRelativeResize="0"/>
          <p:nvPr/>
        </p:nvPicPr>
        <p:blipFill>
          <a:blip r:embed="rId4">
            <a:alphaModFix/>
          </a:blip>
          <a:stretch>
            <a:fillRect/>
          </a:stretch>
        </p:blipFill>
        <p:spPr>
          <a:xfrm>
            <a:off x="347400" y="1181212"/>
            <a:ext cx="4069099" cy="3049987"/>
          </a:xfrm>
          <a:prstGeom prst="rect">
            <a:avLst/>
          </a:prstGeom>
          <a:noFill/>
          <a:ln>
            <a:noFill/>
          </a:ln>
        </p:spPr>
      </p:pic>
      <p:sp>
        <p:nvSpPr>
          <p:cNvPr id="406" name="Shape 406"/>
          <p:cNvSpPr txBox="1"/>
          <p:nvPr/>
        </p:nvSpPr>
        <p:spPr>
          <a:xfrm>
            <a:off x="789450" y="4359225"/>
            <a:ext cx="7565100" cy="702000"/>
          </a:xfrm>
          <a:prstGeom prst="rect">
            <a:avLst/>
          </a:prstGeom>
          <a:solidFill>
            <a:srgbClr val="FFFFFF"/>
          </a:solidFill>
          <a:ln>
            <a:noFill/>
          </a:ln>
        </p:spPr>
        <p:txBody>
          <a:bodyPr lIns="91425" tIns="91425" rIns="91425" bIns="91425" anchor="t" anchorCtr="0">
            <a:noAutofit/>
          </a:bodyPr>
          <a:lstStyle/>
          <a:p>
            <a:pPr lvl="0" algn="ctr" rtl="0">
              <a:spcBef>
                <a:spcPts val="0"/>
              </a:spcBef>
              <a:buClr>
                <a:schemeClr val="dk1"/>
              </a:buClr>
              <a:buSzPct val="45833"/>
              <a:buFont typeface="Arial"/>
              <a:buNone/>
            </a:pPr>
            <a:r>
              <a:rPr lang="en" sz="2400">
                <a:solidFill>
                  <a:srgbClr val="FF0000"/>
                </a:solidFill>
                <a:latin typeface="Ubuntu"/>
                <a:ea typeface="Ubuntu"/>
                <a:cs typeface="Ubuntu"/>
                <a:sym typeface="Ubuntu"/>
              </a:rPr>
              <a:t>Many false positives in both Neutral and Active states</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410"/>
        <p:cNvGrpSpPr/>
        <p:nvPr/>
      </p:nvGrpSpPr>
      <p:grpSpPr>
        <a:xfrm>
          <a:off x="0" y="0"/>
          <a:ext cx="0" cy="0"/>
          <a:chOff x="0" y="0"/>
          <a:chExt cx="0" cy="0"/>
        </a:xfrm>
      </p:grpSpPr>
      <p:sp>
        <p:nvSpPr>
          <p:cNvPr id="411" name="Shape 411"/>
          <p:cNvSpPr txBox="1">
            <a:spLocks noGrp="1"/>
          </p:cNvSpPr>
          <p:nvPr>
            <p:ph type="sldNum" idx="12"/>
          </p:nvPr>
        </p:nvSpPr>
        <p:spPr>
          <a:xfrm>
            <a:off x="7007275" y="4767312"/>
            <a:ext cx="2057400" cy="273900"/>
          </a:xfrm>
          <a:prstGeom prst="rect">
            <a:avLst/>
          </a:prstGeom>
        </p:spPr>
        <p:txBody>
          <a:bodyPr lIns="68575" tIns="34275" rIns="68575" bIns="34275" anchor="ctr" anchorCtr="0">
            <a:noAutofit/>
          </a:bodyPr>
          <a:lstStyle/>
          <a:p>
            <a:pPr lvl="0" rtl="0">
              <a:spcBef>
                <a:spcPts val="0"/>
              </a:spcBef>
              <a:buClr>
                <a:srgbClr val="000000"/>
              </a:buClr>
              <a:buSzPct val="25000"/>
              <a:buFont typeface="Arial"/>
              <a:buNone/>
            </a:pPr>
            <a:fld id="{00000000-1234-1234-1234-123412341234}" type="slidenum">
              <a:rPr lang="en">
                <a:solidFill>
                  <a:srgbClr val="888888"/>
                </a:solidFill>
              </a:rPr>
              <a:t>31</a:t>
            </a:fld>
            <a:r>
              <a:rPr lang="en">
                <a:solidFill>
                  <a:srgbClr val="888888"/>
                </a:solidFill>
              </a:rPr>
              <a:t>/32</a:t>
            </a:r>
          </a:p>
        </p:txBody>
      </p:sp>
      <p:sp>
        <p:nvSpPr>
          <p:cNvPr id="412" name="Shape 412"/>
          <p:cNvSpPr txBox="1">
            <a:spLocks noGrp="1"/>
          </p:cNvSpPr>
          <p:nvPr>
            <p:ph type="title"/>
          </p:nvPr>
        </p:nvSpPr>
        <p:spPr>
          <a:xfrm>
            <a:off x="127120" y="43839"/>
            <a:ext cx="7886700" cy="739200"/>
          </a:xfrm>
          <a:prstGeom prst="rect">
            <a:avLst/>
          </a:prstGeom>
          <a:ln>
            <a:noFill/>
          </a:ln>
        </p:spPr>
        <p:txBody>
          <a:bodyPr lIns="68575" tIns="68575" rIns="68575" bIns="68575" anchor="ctr" anchorCtr="0">
            <a:noAutofit/>
          </a:bodyPr>
          <a:lstStyle/>
          <a:p>
            <a:pPr lvl="0" rtl="0">
              <a:spcBef>
                <a:spcPts val="0"/>
              </a:spcBef>
              <a:buNone/>
            </a:pPr>
            <a:r>
              <a:rPr lang="en"/>
              <a:t>Results - ALS Patients</a:t>
            </a:r>
          </a:p>
        </p:txBody>
      </p:sp>
      <p:sp>
        <p:nvSpPr>
          <p:cNvPr id="413" name="Shape 413"/>
          <p:cNvSpPr txBox="1"/>
          <p:nvPr/>
        </p:nvSpPr>
        <p:spPr>
          <a:xfrm>
            <a:off x="314925" y="939925"/>
            <a:ext cx="4212000" cy="4101300"/>
          </a:xfrm>
          <a:prstGeom prst="rect">
            <a:avLst/>
          </a:prstGeom>
          <a:noFill/>
          <a:ln w="9525" cap="flat" cmpd="sng">
            <a:solidFill>
              <a:srgbClr val="000000"/>
            </a:solidFill>
            <a:prstDash val="solid"/>
            <a:round/>
            <a:headEnd type="none" w="med" len="med"/>
            <a:tailEnd type="none" w="med" len="med"/>
          </a:ln>
        </p:spPr>
        <p:txBody>
          <a:bodyPr lIns="91425" tIns="91425" rIns="91425" bIns="91425" anchor="t" anchorCtr="0">
            <a:noAutofit/>
          </a:bodyPr>
          <a:lstStyle/>
          <a:p>
            <a:pPr lvl="0" algn="ctr" rtl="0">
              <a:spcBef>
                <a:spcPts val="0"/>
              </a:spcBef>
              <a:buNone/>
            </a:pPr>
            <a:r>
              <a:rPr lang="en" sz="1800" b="1">
                <a:latin typeface="Helvetica Neue"/>
                <a:ea typeface="Helvetica Neue"/>
                <a:cs typeface="Helvetica Neue"/>
                <a:sym typeface="Helvetica Neue"/>
              </a:rPr>
              <a:t>Subject 1</a:t>
            </a:r>
          </a:p>
          <a:p>
            <a:pPr lvl="0" algn="ctr" rtl="0">
              <a:spcBef>
                <a:spcPts val="0"/>
              </a:spcBef>
              <a:buNone/>
            </a:pPr>
            <a:endParaRPr sz="1800" b="1">
              <a:latin typeface="Ubuntu"/>
              <a:ea typeface="Ubuntu"/>
              <a:cs typeface="Ubuntu"/>
              <a:sym typeface="Ubuntu"/>
            </a:endParaRPr>
          </a:p>
          <a:p>
            <a:pPr lvl="0" algn="ctr" rtl="0">
              <a:spcBef>
                <a:spcPts val="0"/>
              </a:spcBef>
              <a:buNone/>
            </a:pPr>
            <a:endParaRPr sz="1800" b="1">
              <a:latin typeface="Ubuntu"/>
              <a:ea typeface="Ubuntu"/>
              <a:cs typeface="Ubuntu"/>
              <a:sym typeface="Ubuntu"/>
            </a:endParaRPr>
          </a:p>
        </p:txBody>
      </p:sp>
      <p:sp>
        <p:nvSpPr>
          <p:cNvPr id="414" name="Shape 414"/>
          <p:cNvSpPr txBox="1"/>
          <p:nvPr/>
        </p:nvSpPr>
        <p:spPr>
          <a:xfrm>
            <a:off x="4710625" y="939825"/>
            <a:ext cx="4212000" cy="4101300"/>
          </a:xfrm>
          <a:prstGeom prst="rect">
            <a:avLst/>
          </a:prstGeom>
          <a:noFill/>
          <a:ln w="9525" cap="flat" cmpd="sng">
            <a:solidFill>
              <a:srgbClr val="000000"/>
            </a:solidFill>
            <a:prstDash val="solid"/>
            <a:round/>
            <a:headEnd type="none" w="med" len="med"/>
            <a:tailEnd type="none" w="med" len="med"/>
          </a:ln>
        </p:spPr>
        <p:txBody>
          <a:bodyPr lIns="91425" tIns="91425" rIns="91425" bIns="91425" anchor="t" anchorCtr="0">
            <a:noAutofit/>
          </a:bodyPr>
          <a:lstStyle/>
          <a:p>
            <a:pPr lvl="0" algn="ctr" rtl="0">
              <a:spcBef>
                <a:spcPts val="0"/>
              </a:spcBef>
              <a:buClr>
                <a:srgbClr val="000000"/>
              </a:buClr>
              <a:buSzPct val="61111"/>
              <a:buFont typeface="Arial"/>
              <a:buNone/>
            </a:pPr>
            <a:r>
              <a:rPr lang="en" sz="1800" b="1">
                <a:latin typeface="Helvetica Neue"/>
                <a:ea typeface="Helvetica Neue"/>
                <a:cs typeface="Helvetica Neue"/>
                <a:sym typeface="Helvetica Neue"/>
              </a:rPr>
              <a:t>Subject 2</a:t>
            </a:r>
          </a:p>
        </p:txBody>
      </p:sp>
      <p:pic>
        <p:nvPicPr>
          <p:cNvPr id="415" name="Shape 415"/>
          <p:cNvPicPr preferRelativeResize="0"/>
          <p:nvPr/>
        </p:nvPicPr>
        <p:blipFill rotWithShape="1">
          <a:blip r:embed="rId3">
            <a:alphaModFix/>
          </a:blip>
          <a:srcRect r="7355"/>
          <a:stretch/>
        </p:blipFill>
        <p:spPr>
          <a:xfrm>
            <a:off x="2365125" y="1625081"/>
            <a:ext cx="2057399" cy="1664643"/>
          </a:xfrm>
          <a:prstGeom prst="rect">
            <a:avLst/>
          </a:prstGeom>
          <a:noFill/>
          <a:ln>
            <a:noFill/>
          </a:ln>
        </p:spPr>
      </p:pic>
      <p:pic>
        <p:nvPicPr>
          <p:cNvPr id="416" name="Shape 416"/>
          <p:cNvPicPr preferRelativeResize="0"/>
          <p:nvPr/>
        </p:nvPicPr>
        <p:blipFill rotWithShape="1">
          <a:blip r:embed="rId4">
            <a:alphaModFix/>
          </a:blip>
          <a:srcRect l="3456"/>
          <a:stretch/>
        </p:blipFill>
        <p:spPr>
          <a:xfrm>
            <a:off x="380174" y="1625075"/>
            <a:ext cx="2144174" cy="1664650"/>
          </a:xfrm>
          <a:prstGeom prst="rect">
            <a:avLst/>
          </a:prstGeom>
          <a:noFill/>
          <a:ln>
            <a:noFill/>
          </a:ln>
        </p:spPr>
      </p:pic>
      <p:sp>
        <p:nvSpPr>
          <p:cNvPr id="417" name="Shape 417"/>
          <p:cNvSpPr txBox="1"/>
          <p:nvPr/>
        </p:nvSpPr>
        <p:spPr>
          <a:xfrm>
            <a:off x="574400" y="3642225"/>
            <a:ext cx="3694500" cy="1227300"/>
          </a:xfrm>
          <a:prstGeom prst="rect">
            <a:avLst/>
          </a:prstGeom>
          <a:noFill/>
          <a:ln>
            <a:noFill/>
          </a:ln>
        </p:spPr>
        <p:txBody>
          <a:bodyPr lIns="91425" tIns="91425" rIns="91425" bIns="91425" anchor="t" anchorCtr="0">
            <a:noAutofit/>
          </a:bodyPr>
          <a:lstStyle/>
          <a:p>
            <a:pPr lvl="0" algn="ctr" rtl="0">
              <a:spcBef>
                <a:spcPts val="0"/>
              </a:spcBef>
              <a:buNone/>
            </a:pPr>
            <a:r>
              <a:rPr lang="en" sz="2400" b="1">
                <a:solidFill>
                  <a:srgbClr val="FF0000"/>
                </a:solidFill>
                <a:latin typeface="Helvetica Neue"/>
                <a:ea typeface="Helvetica Neue"/>
                <a:cs typeface="Helvetica Neue"/>
                <a:sym typeface="Helvetica Neue"/>
              </a:rPr>
              <a:t>  TYPE B</a:t>
            </a:r>
            <a:r>
              <a:rPr lang="en" b="1">
                <a:solidFill>
                  <a:srgbClr val="FF0000"/>
                </a:solidFill>
                <a:latin typeface="Helvetica Neue"/>
                <a:ea typeface="Helvetica Neue"/>
                <a:cs typeface="Helvetica Neue"/>
                <a:sym typeface="Helvetica Neue"/>
              </a:rPr>
              <a:t> </a:t>
            </a:r>
          </a:p>
          <a:p>
            <a:pPr lvl="0" algn="ctr" rtl="0">
              <a:spcBef>
                <a:spcPts val="0"/>
              </a:spcBef>
              <a:buNone/>
            </a:pPr>
            <a:endParaRPr b="1">
              <a:solidFill>
                <a:srgbClr val="FF0000"/>
              </a:solidFill>
              <a:latin typeface="Helvetica Neue"/>
              <a:ea typeface="Helvetica Neue"/>
              <a:cs typeface="Helvetica Neue"/>
              <a:sym typeface="Helvetica Neue"/>
            </a:endParaRPr>
          </a:p>
          <a:p>
            <a:pPr lvl="0" rtl="0">
              <a:spcBef>
                <a:spcPts val="0"/>
              </a:spcBef>
              <a:buNone/>
            </a:pPr>
            <a:endParaRPr b="1">
              <a:solidFill>
                <a:srgbClr val="FF0000"/>
              </a:solidFill>
              <a:latin typeface="Helvetica Neue"/>
              <a:ea typeface="Helvetica Neue"/>
              <a:cs typeface="Helvetica Neue"/>
              <a:sym typeface="Helvetica Neue"/>
            </a:endParaRPr>
          </a:p>
        </p:txBody>
      </p:sp>
      <p:pic>
        <p:nvPicPr>
          <p:cNvPr id="418" name="Shape 418"/>
          <p:cNvPicPr preferRelativeResize="0"/>
          <p:nvPr/>
        </p:nvPicPr>
        <p:blipFill rotWithShape="1">
          <a:blip r:embed="rId5">
            <a:alphaModFix/>
          </a:blip>
          <a:srcRect b="41002"/>
          <a:stretch/>
        </p:blipFill>
        <p:spPr>
          <a:xfrm>
            <a:off x="383275" y="4412325"/>
            <a:ext cx="4076750" cy="457275"/>
          </a:xfrm>
          <a:prstGeom prst="rect">
            <a:avLst/>
          </a:prstGeom>
          <a:noFill/>
          <a:ln>
            <a:noFill/>
          </a:ln>
        </p:spPr>
      </p:pic>
      <p:pic>
        <p:nvPicPr>
          <p:cNvPr id="419" name="Shape 419"/>
          <p:cNvPicPr preferRelativeResize="0"/>
          <p:nvPr/>
        </p:nvPicPr>
        <p:blipFill rotWithShape="1">
          <a:blip r:embed="rId6">
            <a:alphaModFix/>
          </a:blip>
          <a:srcRect l="-4220"/>
          <a:stretch/>
        </p:blipFill>
        <p:spPr>
          <a:xfrm>
            <a:off x="4651200" y="1653800"/>
            <a:ext cx="2220818" cy="1664650"/>
          </a:xfrm>
          <a:prstGeom prst="rect">
            <a:avLst/>
          </a:prstGeom>
          <a:noFill/>
          <a:ln>
            <a:noFill/>
          </a:ln>
        </p:spPr>
      </p:pic>
      <p:pic>
        <p:nvPicPr>
          <p:cNvPr id="420" name="Shape 420"/>
          <p:cNvPicPr preferRelativeResize="0"/>
          <p:nvPr/>
        </p:nvPicPr>
        <p:blipFill rotWithShape="1">
          <a:blip r:embed="rId7">
            <a:alphaModFix/>
          </a:blip>
          <a:srcRect r="7868"/>
          <a:stretch/>
        </p:blipFill>
        <p:spPr>
          <a:xfrm>
            <a:off x="6687100" y="1613874"/>
            <a:ext cx="2144174" cy="1744500"/>
          </a:xfrm>
          <a:prstGeom prst="rect">
            <a:avLst/>
          </a:prstGeom>
          <a:noFill/>
          <a:ln>
            <a:noFill/>
          </a:ln>
        </p:spPr>
      </p:pic>
      <p:sp>
        <p:nvSpPr>
          <p:cNvPr id="421" name="Shape 421"/>
          <p:cNvSpPr txBox="1"/>
          <p:nvPr/>
        </p:nvSpPr>
        <p:spPr>
          <a:xfrm>
            <a:off x="4969362" y="3642225"/>
            <a:ext cx="3694500" cy="1227300"/>
          </a:xfrm>
          <a:prstGeom prst="rect">
            <a:avLst/>
          </a:prstGeom>
          <a:noFill/>
          <a:ln>
            <a:noFill/>
          </a:ln>
        </p:spPr>
        <p:txBody>
          <a:bodyPr lIns="91425" tIns="91425" rIns="91425" bIns="91425" anchor="t" anchorCtr="0">
            <a:noAutofit/>
          </a:bodyPr>
          <a:lstStyle/>
          <a:p>
            <a:pPr lvl="0" algn="ctr" rtl="0">
              <a:spcBef>
                <a:spcPts val="0"/>
              </a:spcBef>
              <a:buNone/>
            </a:pPr>
            <a:r>
              <a:rPr lang="en" sz="2400" b="1" dirty="0">
                <a:solidFill>
                  <a:srgbClr val="FF0000"/>
                </a:solidFill>
                <a:latin typeface="Helvetica Neue"/>
                <a:ea typeface="Helvetica Neue"/>
                <a:cs typeface="Helvetica Neue"/>
                <a:sym typeface="Helvetica Neue"/>
              </a:rPr>
              <a:t>  TYPE C</a:t>
            </a:r>
            <a:r>
              <a:rPr lang="en" b="1" dirty="0">
                <a:solidFill>
                  <a:srgbClr val="FF0000"/>
                </a:solidFill>
                <a:latin typeface="Helvetica Neue"/>
                <a:ea typeface="Helvetica Neue"/>
                <a:cs typeface="Helvetica Neue"/>
                <a:sym typeface="Helvetica Neue"/>
              </a:rPr>
              <a:t> </a:t>
            </a:r>
          </a:p>
          <a:p>
            <a:pPr lvl="0" algn="ctr" rtl="0">
              <a:spcBef>
                <a:spcPts val="0"/>
              </a:spcBef>
              <a:buNone/>
            </a:pPr>
            <a:endParaRPr b="1" dirty="0">
              <a:solidFill>
                <a:srgbClr val="FF0000"/>
              </a:solidFill>
              <a:latin typeface="Helvetica Neue"/>
              <a:ea typeface="Helvetica Neue"/>
              <a:cs typeface="Helvetica Neue"/>
              <a:sym typeface="Helvetica Neue"/>
            </a:endParaRPr>
          </a:p>
          <a:p>
            <a:pPr lvl="0" algn="ctr" rtl="0">
              <a:spcBef>
                <a:spcPts val="0"/>
              </a:spcBef>
              <a:buNone/>
            </a:pPr>
            <a:endParaRPr b="1" dirty="0">
              <a:solidFill>
                <a:srgbClr val="FF0000"/>
              </a:solidFill>
              <a:latin typeface="Helvetica Neue"/>
              <a:ea typeface="Helvetica Neue"/>
              <a:cs typeface="Helvetica Neue"/>
              <a:sym typeface="Helvetica Neue"/>
            </a:endParaRPr>
          </a:p>
          <a:p>
            <a:pPr lvl="0" algn="ctr" rtl="0">
              <a:spcBef>
                <a:spcPts val="0"/>
              </a:spcBef>
              <a:buNone/>
            </a:pPr>
            <a:r>
              <a:rPr lang="en" sz="2000" b="1" dirty="0">
                <a:solidFill>
                  <a:srgbClr val="FF0000"/>
                </a:solidFill>
                <a:latin typeface="Helvetica Neue"/>
                <a:ea typeface="Helvetica Neue"/>
                <a:cs typeface="Helvetica Neue"/>
                <a:sym typeface="Helvetica Neue"/>
              </a:rPr>
              <a:t>Further Training Necessary</a:t>
            </a:r>
          </a:p>
          <a:p>
            <a:pPr lvl="0" rtl="0">
              <a:spcBef>
                <a:spcPts val="0"/>
              </a:spcBef>
              <a:buNone/>
            </a:pPr>
            <a:endParaRPr sz="2000" b="1" dirty="0">
              <a:solidFill>
                <a:srgbClr val="FF0000"/>
              </a:solidFill>
              <a:latin typeface="Helvetica Neue"/>
              <a:ea typeface="Helvetica Neue"/>
              <a:cs typeface="Helvetica Neue"/>
              <a:sym typeface="Helvetica Neue"/>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sp>
        <p:nvSpPr>
          <p:cNvPr id="426" name="Shape 426"/>
          <p:cNvSpPr txBox="1">
            <a:spLocks noGrp="1"/>
          </p:cNvSpPr>
          <p:nvPr>
            <p:ph type="title"/>
          </p:nvPr>
        </p:nvSpPr>
        <p:spPr>
          <a:xfrm>
            <a:off x="127120" y="44300"/>
            <a:ext cx="7886700" cy="747000"/>
          </a:xfrm>
          <a:prstGeom prst="rect">
            <a:avLst/>
          </a:prstGeom>
        </p:spPr>
        <p:txBody>
          <a:bodyPr lIns="68575" tIns="68575" rIns="68575" bIns="68575" anchor="ctr" anchorCtr="0">
            <a:noAutofit/>
          </a:bodyPr>
          <a:lstStyle/>
          <a:p>
            <a:pPr lvl="0" rtl="0">
              <a:spcBef>
                <a:spcPts val="0"/>
              </a:spcBef>
              <a:buNone/>
            </a:pPr>
            <a:r>
              <a:rPr lang="en"/>
              <a:t>Questions? </a:t>
            </a:r>
          </a:p>
        </p:txBody>
      </p:sp>
      <p:sp>
        <p:nvSpPr>
          <p:cNvPr id="427" name="Shape 427"/>
          <p:cNvSpPr txBox="1">
            <a:spLocks noGrp="1"/>
          </p:cNvSpPr>
          <p:nvPr>
            <p:ph type="sldNum" idx="12"/>
          </p:nvPr>
        </p:nvSpPr>
        <p:spPr>
          <a:xfrm>
            <a:off x="8209377" y="4703957"/>
            <a:ext cx="2057400" cy="273900"/>
          </a:xfrm>
          <a:prstGeom prst="rect">
            <a:avLst/>
          </a:prstGeom>
        </p:spPr>
        <p:txBody>
          <a:bodyPr lIns="68575" tIns="34275" rIns="68575" bIns="34275" anchor="ctr" anchorCtr="0">
            <a:noAutofit/>
          </a:bodyPr>
          <a:lstStyle/>
          <a:p>
            <a:pPr lvl="0" rtl="0">
              <a:spcBef>
                <a:spcPts val="0"/>
              </a:spcBef>
              <a:buClr>
                <a:srgbClr val="000000"/>
              </a:buClr>
              <a:buSzPct val="25000"/>
              <a:buFont typeface="Arial"/>
              <a:buNone/>
            </a:pPr>
            <a:fld id="{00000000-1234-1234-1234-123412341234}" type="slidenum">
              <a:rPr lang="en"/>
              <a:t>32</a:t>
            </a:fld>
            <a:r>
              <a:rPr lang="en" dirty="0"/>
              <a:t>/32</a:t>
            </a:r>
          </a:p>
        </p:txBody>
      </p:sp>
      <p:pic>
        <p:nvPicPr>
          <p:cNvPr id="428" name="Shape 428"/>
          <p:cNvPicPr preferRelativeResize="0"/>
          <p:nvPr/>
        </p:nvPicPr>
        <p:blipFill>
          <a:blip r:embed="rId3">
            <a:alphaModFix/>
          </a:blip>
          <a:stretch>
            <a:fillRect/>
          </a:stretch>
        </p:blipFill>
        <p:spPr>
          <a:xfrm>
            <a:off x="1213049" y="1079574"/>
            <a:ext cx="5310774" cy="4063924"/>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32"/>
        <p:cNvGrpSpPr/>
        <p:nvPr/>
      </p:nvGrpSpPr>
      <p:grpSpPr>
        <a:xfrm>
          <a:off x="0" y="0"/>
          <a:ext cx="0" cy="0"/>
          <a:chOff x="0" y="0"/>
          <a:chExt cx="0" cy="0"/>
        </a:xfrm>
      </p:grpSpPr>
      <p:sp>
        <p:nvSpPr>
          <p:cNvPr id="433" name="Shape 433"/>
          <p:cNvSpPr txBox="1">
            <a:spLocks noGrp="1"/>
          </p:cNvSpPr>
          <p:nvPr>
            <p:ph type="sldNum" idx="12"/>
          </p:nvPr>
        </p:nvSpPr>
        <p:spPr>
          <a:xfrm>
            <a:off x="6457950" y="4767262"/>
            <a:ext cx="2057400" cy="273900"/>
          </a:xfrm>
          <a:prstGeom prst="rect">
            <a:avLst/>
          </a:prstGeom>
        </p:spPr>
        <p:txBody>
          <a:bodyPr lIns="68575" tIns="34275" rIns="68575" bIns="34275" anchor="ctr" anchorCtr="0">
            <a:noAutofit/>
          </a:bodyPr>
          <a:lstStyle/>
          <a:p>
            <a:pPr lvl="0">
              <a:spcBef>
                <a:spcPts val="0"/>
              </a:spcBef>
              <a:buClr>
                <a:srgbClr val="000000"/>
              </a:buClr>
              <a:buSzPct val="25000"/>
              <a:buFont typeface="Arial"/>
              <a:buNone/>
            </a:pPr>
            <a:fld id="{00000000-1234-1234-1234-123412341234}" type="slidenum">
              <a:rPr lang="en"/>
              <a:t>33</a:t>
            </a:fld>
            <a:endParaRPr lang="en"/>
          </a:p>
        </p:txBody>
      </p:sp>
      <p:sp>
        <p:nvSpPr>
          <p:cNvPr id="434" name="Shape 434"/>
          <p:cNvSpPr txBox="1">
            <a:spLocks noGrp="1"/>
          </p:cNvSpPr>
          <p:nvPr>
            <p:ph type="title"/>
          </p:nvPr>
        </p:nvSpPr>
        <p:spPr>
          <a:xfrm>
            <a:off x="127120" y="44300"/>
            <a:ext cx="7886700" cy="747000"/>
          </a:xfrm>
          <a:prstGeom prst="rect">
            <a:avLst/>
          </a:prstGeom>
        </p:spPr>
        <p:txBody>
          <a:bodyPr lIns="68575" tIns="68575" rIns="68575" bIns="68575" anchor="ctr" anchorCtr="0">
            <a:noAutofit/>
          </a:bodyPr>
          <a:lstStyle/>
          <a:p>
            <a:pPr lvl="0">
              <a:spcBef>
                <a:spcPts val="0"/>
              </a:spcBef>
              <a:buNone/>
            </a:pPr>
            <a:r>
              <a:rPr lang="en"/>
              <a:t>BACKUP</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38"/>
        <p:cNvGrpSpPr/>
        <p:nvPr/>
      </p:nvGrpSpPr>
      <p:grpSpPr>
        <a:xfrm>
          <a:off x="0" y="0"/>
          <a:ext cx="0" cy="0"/>
          <a:chOff x="0" y="0"/>
          <a:chExt cx="0" cy="0"/>
        </a:xfrm>
      </p:grpSpPr>
      <p:sp>
        <p:nvSpPr>
          <p:cNvPr id="439" name="Shape 439"/>
          <p:cNvSpPr txBox="1">
            <a:spLocks noGrp="1"/>
          </p:cNvSpPr>
          <p:nvPr>
            <p:ph type="title"/>
          </p:nvPr>
        </p:nvSpPr>
        <p:spPr>
          <a:xfrm>
            <a:off x="129746" y="43839"/>
            <a:ext cx="7886700" cy="739200"/>
          </a:xfrm>
          <a:prstGeom prst="rect">
            <a:avLst/>
          </a:prstGeom>
        </p:spPr>
        <p:txBody>
          <a:bodyPr lIns="68575" tIns="68575" rIns="68575" bIns="68575" anchor="ctr" anchorCtr="0">
            <a:noAutofit/>
          </a:bodyPr>
          <a:lstStyle/>
          <a:p>
            <a:pPr lvl="0" rtl="0">
              <a:spcBef>
                <a:spcPts val="0"/>
              </a:spcBef>
              <a:buNone/>
            </a:pPr>
            <a:r>
              <a:rPr lang="en"/>
              <a:t>Design Patterns</a:t>
            </a:r>
          </a:p>
        </p:txBody>
      </p:sp>
      <p:sp>
        <p:nvSpPr>
          <p:cNvPr id="440" name="Shape 440"/>
          <p:cNvSpPr txBox="1">
            <a:spLocks noGrp="1"/>
          </p:cNvSpPr>
          <p:nvPr>
            <p:ph type="sldNum" idx="12"/>
          </p:nvPr>
        </p:nvSpPr>
        <p:spPr>
          <a:xfrm>
            <a:off x="6457950" y="4767262"/>
            <a:ext cx="2057400" cy="273900"/>
          </a:xfrm>
          <a:prstGeom prst="rect">
            <a:avLst/>
          </a:prstGeom>
        </p:spPr>
        <p:txBody>
          <a:bodyPr lIns="68575" tIns="34275" rIns="68575" bIns="34275" anchor="ctr" anchorCtr="0">
            <a:noAutofit/>
          </a:bodyPr>
          <a:lstStyle/>
          <a:p>
            <a:pPr lvl="0" rtl="0">
              <a:spcBef>
                <a:spcPts val="0"/>
              </a:spcBef>
              <a:buClr>
                <a:srgbClr val="000000"/>
              </a:buClr>
              <a:buSzPct val="25000"/>
              <a:buFont typeface="Arial"/>
              <a:buNone/>
            </a:pPr>
            <a:fld id="{00000000-1234-1234-1234-123412341234}" type="slidenum">
              <a:rPr lang="en">
                <a:solidFill>
                  <a:srgbClr val="888888"/>
                </a:solidFill>
              </a:rPr>
              <a:t>34</a:t>
            </a:fld>
            <a:endParaRPr lang="en">
              <a:solidFill>
                <a:srgbClr val="888888"/>
              </a:solidFill>
            </a:endParaRPr>
          </a:p>
        </p:txBody>
      </p:sp>
      <p:pic>
        <p:nvPicPr>
          <p:cNvPr id="441" name="Shape 441" descr="Highlighter_Bridge.png"/>
          <p:cNvPicPr preferRelativeResize="0"/>
          <p:nvPr/>
        </p:nvPicPr>
        <p:blipFill>
          <a:blip r:embed="rId3">
            <a:alphaModFix/>
          </a:blip>
          <a:stretch>
            <a:fillRect/>
          </a:stretch>
        </p:blipFill>
        <p:spPr>
          <a:xfrm>
            <a:off x="0" y="2247039"/>
            <a:ext cx="9143998" cy="1567220"/>
          </a:xfrm>
          <a:prstGeom prst="rect">
            <a:avLst/>
          </a:prstGeom>
          <a:noFill/>
          <a:ln>
            <a:noFill/>
          </a:ln>
        </p:spPr>
      </p:pic>
      <p:sp>
        <p:nvSpPr>
          <p:cNvPr id="442" name="Shape 442"/>
          <p:cNvSpPr/>
          <p:nvPr/>
        </p:nvSpPr>
        <p:spPr>
          <a:xfrm rot="-5400000">
            <a:off x="4460525" y="-1930600"/>
            <a:ext cx="406200" cy="7949100"/>
          </a:xfrm>
          <a:prstGeom prst="rightBrace">
            <a:avLst>
              <a:gd name="adj1" fmla="val 75732"/>
              <a:gd name="adj2" fmla="val 50000"/>
            </a:avLst>
          </a:prstGeom>
          <a:noFill/>
          <a:ln w="28575" cap="flat" cmpd="sng">
            <a:solidFill>
              <a:srgbClr val="E639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443" name="Shape 443"/>
          <p:cNvSpPr txBox="1"/>
          <p:nvPr/>
        </p:nvSpPr>
        <p:spPr>
          <a:xfrm>
            <a:off x="4040400" y="1195200"/>
            <a:ext cx="1487400" cy="418200"/>
          </a:xfrm>
          <a:prstGeom prst="rect">
            <a:avLst/>
          </a:prstGeom>
          <a:noFill/>
          <a:ln>
            <a:noFill/>
          </a:ln>
        </p:spPr>
        <p:txBody>
          <a:bodyPr lIns="91425" tIns="91425" rIns="91425" bIns="91425" anchor="ctr" anchorCtr="0">
            <a:noAutofit/>
          </a:bodyPr>
          <a:lstStyle/>
          <a:p>
            <a:pPr lvl="0" rtl="0">
              <a:lnSpc>
                <a:spcPct val="90000"/>
              </a:lnSpc>
              <a:spcBef>
                <a:spcPts val="800"/>
              </a:spcBef>
              <a:buNone/>
            </a:pPr>
            <a:r>
              <a:rPr lang="en" sz="2100" b="1">
                <a:solidFill>
                  <a:srgbClr val="E63900"/>
                </a:solidFill>
                <a:latin typeface="Ubuntu"/>
                <a:ea typeface="Ubuntu"/>
                <a:cs typeface="Ubuntu"/>
                <a:sym typeface="Ubuntu"/>
              </a:rPr>
              <a:t>  </a:t>
            </a:r>
            <a:r>
              <a:rPr lang="en" sz="3000" b="1">
                <a:solidFill>
                  <a:srgbClr val="E63900"/>
                </a:solidFill>
                <a:latin typeface="Ubuntu"/>
                <a:ea typeface="Ubuntu"/>
                <a:cs typeface="Ubuntu"/>
                <a:sym typeface="Ubuntu"/>
              </a:rPr>
              <a:t>Bridge</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sp>
        <p:nvSpPr>
          <p:cNvPr id="448" name="Shape 448"/>
          <p:cNvSpPr txBox="1">
            <a:spLocks noGrp="1"/>
          </p:cNvSpPr>
          <p:nvPr>
            <p:ph type="title"/>
          </p:nvPr>
        </p:nvSpPr>
        <p:spPr>
          <a:xfrm>
            <a:off x="129127" y="43839"/>
            <a:ext cx="7886700" cy="739200"/>
          </a:xfrm>
          <a:prstGeom prst="rect">
            <a:avLst/>
          </a:prstGeom>
        </p:spPr>
        <p:txBody>
          <a:bodyPr lIns="68575" tIns="68575" rIns="68575" bIns="68575" anchor="ctr" anchorCtr="0">
            <a:noAutofit/>
          </a:bodyPr>
          <a:lstStyle/>
          <a:p>
            <a:pPr lvl="0">
              <a:spcBef>
                <a:spcPts val="0"/>
              </a:spcBef>
              <a:buClr>
                <a:schemeClr val="dk1"/>
              </a:buClr>
              <a:buSzPct val="25000"/>
              <a:buFont typeface="Arial"/>
              <a:buNone/>
            </a:pPr>
            <a:r>
              <a:rPr lang="en"/>
              <a:t>Use Cases</a:t>
            </a:r>
          </a:p>
        </p:txBody>
      </p:sp>
      <p:sp>
        <p:nvSpPr>
          <p:cNvPr id="449" name="Shape 449"/>
          <p:cNvSpPr txBox="1">
            <a:spLocks noGrp="1"/>
          </p:cNvSpPr>
          <p:nvPr>
            <p:ph type="body" idx="4294967295"/>
          </p:nvPr>
        </p:nvSpPr>
        <p:spPr>
          <a:xfrm>
            <a:off x="1429525" y="1200150"/>
            <a:ext cx="3086400" cy="2282400"/>
          </a:xfrm>
          <a:prstGeom prst="rect">
            <a:avLst/>
          </a:prstGeom>
        </p:spPr>
        <p:txBody>
          <a:bodyPr lIns="68575" tIns="68575" rIns="68575" bIns="68575" anchor="t" anchorCtr="0">
            <a:noAutofit/>
          </a:bodyPr>
          <a:lstStyle/>
          <a:p>
            <a:pPr lvl="0">
              <a:spcBef>
                <a:spcPts val="0"/>
              </a:spcBef>
              <a:buNone/>
            </a:pPr>
            <a:r>
              <a:rPr lang="en" sz="2400" b="1" u="sng">
                <a:solidFill>
                  <a:srgbClr val="000000"/>
                </a:solidFill>
                <a:latin typeface="Ubuntu"/>
                <a:ea typeface="Ubuntu"/>
                <a:cs typeface="Ubuntu"/>
                <a:sym typeface="Ubuntu"/>
              </a:rPr>
              <a:t>User 1:</a:t>
            </a:r>
          </a:p>
          <a:p>
            <a:pPr lvl="0">
              <a:spcBef>
                <a:spcPts val="0"/>
              </a:spcBef>
              <a:buNone/>
            </a:pPr>
            <a:endParaRPr sz="1400" b="1" u="sng">
              <a:solidFill>
                <a:srgbClr val="000000"/>
              </a:solidFill>
              <a:latin typeface="Ubuntu"/>
              <a:ea typeface="Ubuntu"/>
              <a:cs typeface="Ubuntu"/>
              <a:sym typeface="Ubuntu"/>
            </a:endParaRPr>
          </a:p>
          <a:p>
            <a:pPr lvl="0" rtl="0">
              <a:spcBef>
                <a:spcPts val="0"/>
              </a:spcBef>
              <a:buNone/>
            </a:pPr>
            <a:r>
              <a:rPr lang="en" sz="2000">
                <a:solidFill>
                  <a:srgbClr val="000000"/>
                </a:solidFill>
                <a:latin typeface="Ubuntu"/>
                <a:ea typeface="Ubuntu"/>
                <a:cs typeface="Ubuntu"/>
                <a:sym typeface="Ubuntu"/>
              </a:rPr>
              <a:t>Training Results:</a:t>
            </a:r>
          </a:p>
          <a:p>
            <a:pPr marL="457200" lvl="0" indent="-355600" rtl="0">
              <a:spcBef>
                <a:spcPts val="0"/>
              </a:spcBef>
              <a:buClr>
                <a:srgbClr val="000000"/>
              </a:buClr>
              <a:buSzPct val="100000"/>
              <a:buFont typeface="Ubuntu"/>
            </a:pPr>
            <a:r>
              <a:rPr lang="en" sz="2000">
                <a:solidFill>
                  <a:srgbClr val="000000"/>
                </a:solidFill>
                <a:latin typeface="Ubuntu"/>
                <a:ea typeface="Ubuntu"/>
                <a:cs typeface="Ubuntu"/>
                <a:sym typeface="Ubuntu"/>
              </a:rPr>
              <a:t>High Accuracy Score</a:t>
            </a:r>
          </a:p>
          <a:p>
            <a:pPr marL="457200" lvl="0" indent="-355600" rtl="0">
              <a:spcBef>
                <a:spcPts val="0"/>
              </a:spcBef>
              <a:buClr>
                <a:srgbClr val="000000"/>
              </a:buClr>
              <a:buSzPct val="100000"/>
              <a:buFont typeface="Ubuntu"/>
            </a:pPr>
            <a:r>
              <a:rPr lang="en" sz="2000">
                <a:solidFill>
                  <a:srgbClr val="000000"/>
                </a:solidFill>
                <a:latin typeface="Ubuntu"/>
                <a:ea typeface="Ubuntu"/>
                <a:cs typeface="Ubuntu"/>
                <a:sym typeface="Ubuntu"/>
              </a:rPr>
              <a:t>Low Power Score</a:t>
            </a:r>
          </a:p>
          <a:p>
            <a:pPr lvl="0" indent="0" rtl="0">
              <a:spcBef>
                <a:spcPts val="0"/>
              </a:spcBef>
              <a:buNone/>
            </a:pPr>
            <a:endParaRPr sz="1400">
              <a:solidFill>
                <a:srgbClr val="000000"/>
              </a:solidFill>
              <a:latin typeface="Ubuntu"/>
              <a:ea typeface="Ubuntu"/>
              <a:cs typeface="Ubuntu"/>
              <a:sym typeface="Ubuntu"/>
            </a:endParaRPr>
          </a:p>
          <a:p>
            <a:pPr lvl="0" indent="0" rtl="0">
              <a:spcBef>
                <a:spcPts val="0"/>
              </a:spcBef>
              <a:buNone/>
            </a:pPr>
            <a:endParaRPr sz="1400">
              <a:solidFill>
                <a:srgbClr val="000000"/>
              </a:solidFill>
              <a:latin typeface="Ubuntu"/>
              <a:ea typeface="Ubuntu"/>
              <a:cs typeface="Ubuntu"/>
              <a:sym typeface="Ubuntu"/>
            </a:endParaRPr>
          </a:p>
          <a:p>
            <a:pPr lvl="0" indent="0" rtl="0">
              <a:spcBef>
                <a:spcPts val="0"/>
              </a:spcBef>
              <a:buNone/>
            </a:pPr>
            <a:endParaRPr sz="1400">
              <a:solidFill>
                <a:srgbClr val="000000"/>
              </a:solidFill>
              <a:latin typeface="Ubuntu"/>
              <a:ea typeface="Ubuntu"/>
              <a:cs typeface="Ubuntu"/>
              <a:sym typeface="Ubuntu"/>
            </a:endParaRPr>
          </a:p>
        </p:txBody>
      </p:sp>
      <p:sp>
        <p:nvSpPr>
          <p:cNvPr id="450" name="Shape 450"/>
          <p:cNvSpPr txBox="1">
            <a:spLocks noGrp="1"/>
          </p:cNvSpPr>
          <p:nvPr>
            <p:ph type="body" idx="4294967295"/>
          </p:nvPr>
        </p:nvSpPr>
        <p:spPr>
          <a:xfrm>
            <a:off x="5879100" y="1200150"/>
            <a:ext cx="2996100" cy="2282400"/>
          </a:xfrm>
          <a:prstGeom prst="rect">
            <a:avLst/>
          </a:prstGeom>
        </p:spPr>
        <p:txBody>
          <a:bodyPr lIns="68575" tIns="68575" rIns="68575" bIns="68575" anchor="t" anchorCtr="0">
            <a:noAutofit/>
          </a:bodyPr>
          <a:lstStyle/>
          <a:p>
            <a:pPr lvl="0">
              <a:spcBef>
                <a:spcPts val="0"/>
              </a:spcBef>
              <a:buNone/>
            </a:pPr>
            <a:r>
              <a:rPr lang="en" sz="2400" b="1" u="sng">
                <a:solidFill>
                  <a:srgbClr val="000000"/>
                </a:solidFill>
                <a:latin typeface="Ubuntu"/>
                <a:ea typeface="Ubuntu"/>
                <a:cs typeface="Ubuntu"/>
                <a:sym typeface="Ubuntu"/>
              </a:rPr>
              <a:t>User 2:</a:t>
            </a:r>
          </a:p>
          <a:p>
            <a:pPr lvl="0">
              <a:spcBef>
                <a:spcPts val="0"/>
              </a:spcBef>
              <a:buNone/>
            </a:pPr>
            <a:endParaRPr sz="1400" b="1" u="sng">
              <a:solidFill>
                <a:srgbClr val="000000"/>
              </a:solidFill>
              <a:latin typeface="Ubuntu"/>
              <a:ea typeface="Ubuntu"/>
              <a:cs typeface="Ubuntu"/>
              <a:sym typeface="Ubuntu"/>
            </a:endParaRPr>
          </a:p>
          <a:p>
            <a:pPr lvl="0" rtl="0">
              <a:spcBef>
                <a:spcPts val="0"/>
              </a:spcBef>
              <a:buNone/>
            </a:pPr>
            <a:r>
              <a:rPr lang="en" sz="2000">
                <a:solidFill>
                  <a:srgbClr val="000000"/>
                </a:solidFill>
                <a:latin typeface="Ubuntu"/>
                <a:ea typeface="Ubuntu"/>
                <a:cs typeface="Ubuntu"/>
                <a:sym typeface="Ubuntu"/>
              </a:rPr>
              <a:t>Training Results:</a:t>
            </a:r>
          </a:p>
          <a:p>
            <a:pPr marL="457200" lvl="0" indent="-355600" rtl="0">
              <a:spcBef>
                <a:spcPts val="0"/>
              </a:spcBef>
              <a:buClr>
                <a:srgbClr val="000000"/>
              </a:buClr>
              <a:buSzPct val="100000"/>
              <a:buFont typeface="Ubuntu"/>
            </a:pPr>
            <a:r>
              <a:rPr lang="en" sz="2000">
                <a:solidFill>
                  <a:srgbClr val="000000"/>
                </a:solidFill>
                <a:latin typeface="Ubuntu"/>
                <a:ea typeface="Ubuntu"/>
                <a:cs typeface="Ubuntu"/>
                <a:sym typeface="Ubuntu"/>
              </a:rPr>
              <a:t>Low Accuracy Score</a:t>
            </a:r>
          </a:p>
          <a:p>
            <a:pPr marL="457200" lvl="0" indent="-355600" rtl="0">
              <a:spcBef>
                <a:spcPts val="0"/>
              </a:spcBef>
              <a:buClr>
                <a:srgbClr val="000000"/>
              </a:buClr>
              <a:buSzPct val="100000"/>
              <a:buFont typeface="Ubuntu"/>
            </a:pPr>
            <a:r>
              <a:rPr lang="en" sz="2000">
                <a:solidFill>
                  <a:srgbClr val="000000"/>
                </a:solidFill>
                <a:latin typeface="Ubuntu"/>
                <a:ea typeface="Ubuntu"/>
                <a:cs typeface="Ubuntu"/>
                <a:sym typeface="Ubuntu"/>
              </a:rPr>
              <a:t>High Power Score</a:t>
            </a:r>
          </a:p>
          <a:p>
            <a:pPr lvl="0" indent="0" rtl="0">
              <a:spcBef>
                <a:spcPts val="0"/>
              </a:spcBef>
              <a:buNone/>
            </a:pPr>
            <a:endParaRPr sz="1400">
              <a:solidFill>
                <a:srgbClr val="000000"/>
              </a:solidFill>
              <a:latin typeface="Ubuntu"/>
              <a:ea typeface="Ubuntu"/>
              <a:cs typeface="Ubuntu"/>
              <a:sym typeface="Ubuntu"/>
            </a:endParaRPr>
          </a:p>
          <a:p>
            <a:pPr marL="0" lvl="0" indent="0" rtl="0">
              <a:spcBef>
                <a:spcPts val="0"/>
              </a:spcBef>
              <a:buNone/>
            </a:pPr>
            <a:endParaRPr sz="1400">
              <a:solidFill>
                <a:srgbClr val="000000"/>
              </a:solidFill>
              <a:latin typeface="Ubuntu"/>
              <a:ea typeface="Ubuntu"/>
              <a:cs typeface="Ubuntu"/>
              <a:sym typeface="Ubuntu"/>
            </a:endParaRPr>
          </a:p>
        </p:txBody>
      </p:sp>
      <p:pic>
        <p:nvPicPr>
          <p:cNvPr id="451" name="Shape 451" descr="Image result for jeff salvage drexel"/>
          <p:cNvPicPr preferRelativeResize="0"/>
          <p:nvPr/>
        </p:nvPicPr>
        <p:blipFill>
          <a:blip r:embed="rId3">
            <a:alphaModFix/>
          </a:blip>
          <a:stretch>
            <a:fillRect/>
          </a:stretch>
        </p:blipFill>
        <p:spPr>
          <a:xfrm>
            <a:off x="159412" y="1200138"/>
            <a:ext cx="1120743" cy="1442799"/>
          </a:xfrm>
          <a:prstGeom prst="rect">
            <a:avLst/>
          </a:prstGeom>
          <a:noFill/>
          <a:ln w="9525" cap="flat" cmpd="sng">
            <a:solidFill>
              <a:srgbClr val="000000"/>
            </a:solidFill>
            <a:prstDash val="solid"/>
            <a:round/>
            <a:headEnd type="none" w="med" len="med"/>
            <a:tailEnd type="none" w="med" len="med"/>
          </a:ln>
        </p:spPr>
      </p:pic>
      <p:pic>
        <p:nvPicPr>
          <p:cNvPr id="452" name="Shape 452"/>
          <p:cNvPicPr preferRelativeResize="0"/>
          <p:nvPr/>
        </p:nvPicPr>
        <p:blipFill>
          <a:blip r:embed="rId4">
            <a:alphaModFix/>
          </a:blip>
          <a:stretch>
            <a:fillRect/>
          </a:stretch>
        </p:blipFill>
        <p:spPr>
          <a:xfrm>
            <a:off x="4516075" y="1200150"/>
            <a:ext cx="1120725" cy="1442800"/>
          </a:xfrm>
          <a:prstGeom prst="rect">
            <a:avLst/>
          </a:prstGeom>
          <a:noFill/>
          <a:ln w="9525" cap="flat" cmpd="sng">
            <a:solidFill>
              <a:srgbClr val="000000"/>
            </a:solidFill>
            <a:prstDash val="solid"/>
            <a:round/>
            <a:headEnd type="none" w="med" len="med"/>
            <a:tailEnd type="none" w="med" len="med"/>
          </a:ln>
        </p:spPr>
      </p:pic>
      <p:sp>
        <p:nvSpPr>
          <p:cNvPr id="453" name="Shape 453"/>
          <p:cNvSpPr txBox="1">
            <a:spLocks noGrp="1"/>
          </p:cNvSpPr>
          <p:nvPr>
            <p:ph type="sldNum" idx="12"/>
          </p:nvPr>
        </p:nvSpPr>
        <p:spPr>
          <a:xfrm>
            <a:off x="6457950" y="4767262"/>
            <a:ext cx="2057400" cy="273900"/>
          </a:xfrm>
          <a:prstGeom prst="rect">
            <a:avLst/>
          </a:prstGeom>
        </p:spPr>
        <p:txBody>
          <a:bodyPr lIns="68575" tIns="34275" rIns="68575" bIns="34275" anchor="ctr" anchorCtr="0">
            <a:noAutofit/>
          </a:bodyPr>
          <a:lstStyle/>
          <a:p>
            <a:pPr lvl="0" rtl="0">
              <a:spcBef>
                <a:spcPts val="0"/>
              </a:spcBef>
              <a:buClr>
                <a:srgbClr val="000000"/>
              </a:buClr>
              <a:buSzPct val="25000"/>
              <a:buFont typeface="Arial"/>
              <a:buNone/>
            </a:pPr>
            <a:fld id="{00000000-1234-1234-1234-123412341234}" type="slidenum">
              <a:rPr lang="en"/>
              <a:t>35</a:t>
            </a:fld>
            <a:endParaRPr lang="en"/>
          </a:p>
        </p:txBody>
      </p:sp>
      <p:pic>
        <p:nvPicPr>
          <p:cNvPr id="454" name="Shape 454"/>
          <p:cNvPicPr preferRelativeResize="0"/>
          <p:nvPr/>
        </p:nvPicPr>
        <p:blipFill rotWithShape="1">
          <a:blip r:embed="rId5">
            <a:alphaModFix/>
          </a:blip>
          <a:srcRect b="41002"/>
          <a:stretch/>
        </p:blipFill>
        <p:spPr>
          <a:xfrm>
            <a:off x="271550" y="3933925"/>
            <a:ext cx="4076750" cy="457275"/>
          </a:xfrm>
          <a:prstGeom prst="rect">
            <a:avLst/>
          </a:prstGeom>
          <a:noFill/>
          <a:ln>
            <a:noFill/>
          </a:ln>
        </p:spPr>
      </p:pic>
      <p:pic>
        <p:nvPicPr>
          <p:cNvPr id="455" name="Shape 455"/>
          <p:cNvPicPr preferRelativeResize="0"/>
          <p:nvPr/>
        </p:nvPicPr>
        <p:blipFill rotWithShape="1">
          <a:blip r:embed="rId6">
            <a:alphaModFix/>
          </a:blip>
          <a:srcRect b="40733"/>
          <a:stretch/>
        </p:blipFill>
        <p:spPr>
          <a:xfrm>
            <a:off x="4798375" y="3933925"/>
            <a:ext cx="4076750" cy="4572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449"/>
                                        </p:tgtEl>
                                        <p:attrNameLst>
                                          <p:attrName>style.visibility</p:attrName>
                                        </p:attrNameLst>
                                      </p:cBhvr>
                                      <p:to>
                                        <p:strVal val="visible"/>
                                      </p:to>
                                    </p:set>
                                    <p:anim calcmode="lin" valueType="num">
                                      <p:cBhvr additive="base">
                                        <p:cTn id="7" dur="2800"/>
                                        <p:tgtEl>
                                          <p:spTgt spid="449"/>
                                        </p:tgtEl>
                                        <p:attrNameLst>
                                          <p:attrName>ppt_x</p:attrName>
                                        </p:attrNameLst>
                                      </p:cBhvr>
                                      <p:tavLst>
                                        <p:tav tm="0">
                                          <p:val>
                                            <p:strVal val="#ppt_x-1"/>
                                          </p:val>
                                        </p:tav>
                                        <p:tav tm="100000">
                                          <p:val>
                                            <p:strVal val="#ppt_x"/>
                                          </p:val>
                                        </p:tav>
                                      </p:tavLst>
                                    </p:anim>
                                  </p:childTnLst>
                                </p:cTn>
                              </p:par>
                              <p:par>
                                <p:cTn id="8" presetID="2" presetClass="entr" presetSubtype="8" fill="hold" nodeType="withEffect">
                                  <p:stCondLst>
                                    <p:cond delay="0"/>
                                  </p:stCondLst>
                                  <p:childTnLst>
                                    <p:set>
                                      <p:cBhvr>
                                        <p:cTn id="9" dur="1" fill="hold">
                                          <p:stCondLst>
                                            <p:cond delay="0"/>
                                          </p:stCondLst>
                                        </p:cTn>
                                        <p:tgtEl>
                                          <p:spTgt spid="454"/>
                                        </p:tgtEl>
                                        <p:attrNameLst>
                                          <p:attrName>style.visibility</p:attrName>
                                        </p:attrNameLst>
                                      </p:cBhvr>
                                      <p:to>
                                        <p:strVal val="visible"/>
                                      </p:to>
                                    </p:set>
                                    <p:anim calcmode="lin" valueType="num">
                                      <p:cBhvr additive="base">
                                        <p:cTn id="10" dur="2800"/>
                                        <p:tgtEl>
                                          <p:spTgt spid="454"/>
                                        </p:tgtEl>
                                        <p:attrNameLst>
                                          <p:attrName>ppt_x</p:attrName>
                                        </p:attrNameLst>
                                      </p:cBhvr>
                                      <p:tavLst>
                                        <p:tav tm="0">
                                          <p:val>
                                            <p:strVal val="#ppt_x-1"/>
                                          </p:val>
                                        </p:tav>
                                        <p:tav tm="100000">
                                          <p:val>
                                            <p:strVal val="#ppt_x"/>
                                          </p:val>
                                        </p:tav>
                                      </p:tavLst>
                                    </p:anim>
                                  </p:childTnLst>
                                </p:cTn>
                              </p:par>
                              <p:par>
                                <p:cTn id="11" presetID="10" presetClass="entr" presetSubtype="0" fill="hold" nodeType="withEffect">
                                  <p:stCondLst>
                                    <p:cond delay="0"/>
                                  </p:stCondLst>
                                  <p:childTnLst>
                                    <p:set>
                                      <p:cBhvr>
                                        <p:cTn id="12" dur="1" fill="hold">
                                          <p:stCondLst>
                                            <p:cond delay="0"/>
                                          </p:stCondLst>
                                        </p:cTn>
                                        <p:tgtEl>
                                          <p:spTgt spid="451"/>
                                        </p:tgtEl>
                                        <p:attrNameLst>
                                          <p:attrName>style.visibility</p:attrName>
                                        </p:attrNameLst>
                                      </p:cBhvr>
                                      <p:to>
                                        <p:strVal val="visible"/>
                                      </p:to>
                                    </p:set>
                                    <p:animEffect transition="in" filter="fade">
                                      <p:cBhvr>
                                        <p:cTn id="13" dur="1000"/>
                                        <p:tgtEl>
                                          <p:spTgt spid="451"/>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nodeType="clickEffect">
                                  <p:stCondLst>
                                    <p:cond delay="0"/>
                                  </p:stCondLst>
                                  <p:childTnLst>
                                    <p:set>
                                      <p:cBhvr>
                                        <p:cTn id="17" dur="1" fill="hold">
                                          <p:stCondLst>
                                            <p:cond delay="0"/>
                                          </p:stCondLst>
                                        </p:cTn>
                                        <p:tgtEl>
                                          <p:spTgt spid="450"/>
                                        </p:tgtEl>
                                        <p:attrNameLst>
                                          <p:attrName>style.visibility</p:attrName>
                                        </p:attrNameLst>
                                      </p:cBhvr>
                                      <p:to>
                                        <p:strVal val="visible"/>
                                      </p:to>
                                    </p:set>
                                    <p:anim calcmode="lin" valueType="num">
                                      <p:cBhvr additive="base">
                                        <p:cTn id="18" dur="2800"/>
                                        <p:tgtEl>
                                          <p:spTgt spid="450"/>
                                        </p:tgtEl>
                                        <p:attrNameLst>
                                          <p:attrName>ppt_x</p:attrName>
                                        </p:attrNameLst>
                                      </p:cBhvr>
                                      <p:tavLst>
                                        <p:tav tm="0">
                                          <p:val>
                                            <p:strVal val="#ppt_x+1"/>
                                          </p:val>
                                        </p:tav>
                                        <p:tav tm="100000">
                                          <p:val>
                                            <p:strVal val="#ppt_x"/>
                                          </p:val>
                                        </p:tav>
                                      </p:tavLst>
                                    </p:anim>
                                  </p:childTnLst>
                                </p:cTn>
                              </p:par>
                              <p:par>
                                <p:cTn id="19" presetID="2" presetClass="entr" presetSubtype="2" fill="hold" nodeType="withEffect">
                                  <p:stCondLst>
                                    <p:cond delay="0"/>
                                  </p:stCondLst>
                                  <p:childTnLst>
                                    <p:set>
                                      <p:cBhvr>
                                        <p:cTn id="20" dur="1" fill="hold">
                                          <p:stCondLst>
                                            <p:cond delay="0"/>
                                          </p:stCondLst>
                                        </p:cTn>
                                        <p:tgtEl>
                                          <p:spTgt spid="455"/>
                                        </p:tgtEl>
                                        <p:attrNameLst>
                                          <p:attrName>style.visibility</p:attrName>
                                        </p:attrNameLst>
                                      </p:cBhvr>
                                      <p:to>
                                        <p:strVal val="visible"/>
                                      </p:to>
                                    </p:set>
                                    <p:anim calcmode="lin" valueType="num">
                                      <p:cBhvr additive="base">
                                        <p:cTn id="21" dur="2800"/>
                                        <p:tgtEl>
                                          <p:spTgt spid="455"/>
                                        </p:tgtEl>
                                        <p:attrNameLst>
                                          <p:attrName>ppt_x</p:attrName>
                                        </p:attrNameLst>
                                      </p:cBhvr>
                                      <p:tavLst>
                                        <p:tav tm="0">
                                          <p:val>
                                            <p:strVal val="#ppt_x+1"/>
                                          </p:val>
                                        </p:tav>
                                        <p:tav tm="100000">
                                          <p:val>
                                            <p:strVal val="#ppt_x"/>
                                          </p:val>
                                        </p:tav>
                                      </p:tavLst>
                                    </p:anim>
                                  </p:childTnLst>
                                </p:cTn>
                              </p:par>
                              <p:par>
                                <p:cTn id="22" presetID="10" presetClass="entr" presetSubtype="0" fill="hold" nodeType="withEffect">
                                  <p:stCondLst>
                                    <p:cond delay="0"/>
                                  </p:stCondLst>
                                  <p:childTnLst>
                                    <p:set>
                                      <p:cBhvr>
                                        <p:cTn id="23" dur="1" fill="hold">
                                          <p:stCondLst>
                                            <p:cond delay="0"/>
                                          </p:stCondLst>
                                        </p:cTn>
                                        <p:tgtEl>
                                          <p:spTgt spid="452"/>
                                        </p:tgtEl>
                                        <p:attrNameLst>
                                          <p:attrName>style.visibility</p:attrName>
                                        </p:attrNameLst>
                                      </p:cBhvr>
                                      <p:to>
                                        <p:strVal val="visible"/>
                                      </p:to>
                                    </p:set>
                                    <p:animEffect transition="in" filter="fade">
                                      <p:cBhvr>
                                        <p:cTn id="24" dur="1200"/>
                                        <p:tgtEl>
                                          <p:spTgt spid="4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sp>
        <p:nvSpPr>
          <p:cNvPr id="460" name="Shape 460"/>
          <p:cNvSpPr txBox="1">
            <a:spLocks noGrp="1"/>
          </p:cNvSpPr>
          <p:nvPr>
            <p:ph type="sldNum" idx="12"/>
          </p:nvPr>
        </p:nvSpPr>
        <p:spPr>
          <a:xfrm>
            <a:off x="6457950" y="4767262"/>
            <a:ext cx="2057400" cy="273900"/>
          </a:xfrm>
          <a:prstGeom prst="rect">
            <a:avLst/>
          </a:prstGeom>
        </p:spPr>
        <p:txBody>
          <a:bodyPr lIns="68575" tIns="34275" rIns="68575" bIns="34275" anchor="ctr" anchorCtr="0">
            <a:noAutofit/>
          </a:bodyPr>
          <a:lstStyle/>
          <a:p>
            <a:pPr lvl="0">
              <a:spcBef>
                <a:spcPts val="0"/>
              </a:spcBef>
              <a:buClr>
                <a:srgbClr val="000000"/>
              </a:buClr>
              <a:buSzPct val="25000"/>
              <a:buFont typeface="Arial"/>
              <a:buNone/>
            </a:pPr>
            <a:fld id="{00000000-1234-1234-1234-123412341234}" type="slidenum">
              <a:rPr lang="en"/>
              <a:t>36</a:t>
            </a:fld>
            <a:endParaRPr lang="en"/>
          </a:p>
        </p:txBody>
      </p:sp>
      <p:sp>
        <p:nvSpPr>
          <p:cNvPr id="461" name="Shape 461"/>
          <p:cNvSpPr txBox="1">
            <a:spLocks noGrp="1"/>
          </p:cNvSpPr>
          <p:nvPr>
            <p:ph type="title"/>
          </p:nvPr>
        </p:nvSpPr>
        <p:spPr>
          <a:xfrm>
            <a:off x="127120" y="43839"/>
            <a:ext cx="7886700" cy="739200"/>
          </a:xfrm>
          <a:prstGeom prst="rect">
            <a:avLst/>
          </a:prstGeom>
        </p:spPr>
        <p:txBody>
          <a:bodyPr lIns="68575" tIns="68575" rIns="68575" bIns="68575" anchor="ctr" anchorCtr="0">
            <a:noAutofit/>
          </a:bodyPr>
          <a:lstStyle/>
          <a:p>
            <a:pPr lvl="0">
              <a:spcBef>
                <a:spcPts val="0"/>
              </a:spcBef>
              <a:buNone/>
            </a:pPr>
            <a:r>
              <a:rPr lang="en"/>
              <a:t>Future Directions</a:t>
            </a:r>
          </a:p>
        </p:txBody>
      </p:sp>
      <p:sp>
        <p:nvSpPr>
          <p:cNvPr id="462" name="Shape 462"/>
          <p:cNvSpPr txBox="1"/>
          <p:nvPr/>
        </p:nvSpPr>
        <p:spPr>
          <a:xfrm>
            <a:off x="271950" y="1127650"/>
            <a:ext cx="5130000" cy="3815100"/>
          </a:xfrm>
          <a:prstGeom prst="rect">
            <a:avLst/>
          </a:prstGeom>
          <a:noFill/>
          <a:ln>
            <a:noFill/>
          </a:ln>
        </p:spPr>
        <p:txBody>
          <a:bodyPr lIns="91425" tIns="91425" rIns="91425" bIns="91425" anchor="t" anchorCtr="0">
            <a:noAutofit/>
          </a:bodyPr>
          <a:lstStyle/>
          <a:p>
            <a:pPr marL="457200" lvl="0" indent="-355600" rtl="0">
              <a:spcBef>
                <a:spcPts val="0"/>
              </a:spcBef>
              <a:buSzPct val="100000"/>
              <a:buFont typeface="Ubuntu"/>
              <a:buChar char="●"/>
            </a:pPr>
            <a:r>
              <a:rPr lang="en" sz="2000">
                <a:latin typeface="Ubuntu"/>
                <a:ea typeface="Ubuntu"/>
                <a:cs typeface="Ubuntu"/>
                <a:sym typeface="Ubuntu"/>
              </a:rPr>
              <a:t>Conduct more testing across a wider subject pool</a:t>
            </a:r>
          </a:p>
          <a:p>
            <a:pPr marL="457200" lvl="0" indent="-355600" rtl="0">
              <a:spcBef>
                <a:spcPts val="0"/>
              </a:spcBef>
              <a:buSzPct val="100000"/>
              <a:buFont typeface="Ubuntu"/>
              <a:buChar char="●"/>
            </a:pPr>
            <a:r>
              <a:rPr lang="en" sz="2000">
                <a:latin typeface="Ubuntu"/>
                <a:ea typeface="Ubuntu"/>
                <a:cs typeface="Ubuntu"/>
                <a:sym typeface="Ubuntu"/>
              </a:rPr>
              <a:t>Collect raw EEG data</a:t>
            </a:r>
          </a:p>
          <a:p>
            <a:pPr marL="457200" lvl="0" indent="-355600" rtl="0">
              <a:spcBef>
                <a:spcPts val="0"/>
              </a:spcBef>
              <a:buSzPct val="100000"/>
              <a:buFont typeface="Ubuntu"/>
              <a:buChar char="●"/>
            </a:pPr>
            <a:r>
              <a:rPr lang="en" sz="2000">
                <a:latin typeface="Ubuntu"/>
                <a:ea typeface="Ubuntu"/>
                <a:cs typeface="Ubuntu"/>
                <a:sym typeface="Ubuntu"/>
              </a:rPr>
              <a:t>Test different data interpreters to robustly create slider thresholds</a:t>
            </a:r>
          </a:p>
          <a:p>
            <a:pPr marL="457200" lvl="0" indent="-355600" rtl="0">
              <a:spcBef>
                <a:spcPts val="0"/>
              </a:spcBef>
              <a:buSzPct val="100000"/>
              <a:buFont typeface="Ubuntu"/>
              <a:buChar char="●"/>
            </a:pPr>
            <a:r>
              <a:rPr lang="en" sz="2000">
                <a:latin typeface="Ubuntu"/>
                <a:ea typeface="Ubuntu"/>
                <a:cs typeface="Ubuntu"/>
                <a:sym typeface="Ubuntu"/>
              </a:rPr>
              <a:t>Dynamic User Settings</a:t>
            </a:r>
          </a:p>
          <a:p>
            <a:pPr marL="457200" lvl="0" indent="-355600" rtl="0">
              <a:spcBef>
                <a:spcPts val="0"/>
              </a:spcBef>
              <a:buSzPct val="100000"/>
              <a:buFont typeface="Ubuntu"/>
              <a:buChar char="●"/>
            </a:pPr>
            <a:r>
              <a:rPr lang="en" sz="2000">
                <a:latin typeface="Ubuntu"/>
                <a:ea typeface="Ubuntu"/>
                <a:cs typeface="Ubuntu"/>
                <a:sym typeface="Ubuntu"/>
              </a:rPr>
              <a:t>Improved Keyboard</a:t>
            </a:r>
          </a:p>
          <a:p>
            <a:pPr marL="457200" lvl="0" indent="-355600" rtl="0">
              <a:spcBef>
                <a:spcPts val="0"/>
              </a:spcBef>
              <a:buSzPct val="100000"/>
              <a:buFont typeface="Ubuntu"/>
              <a:buChar char="●"/>
            </a:pPr>
            <a:r>
              <a:rPr lang="en" sz="2000">
                <a:latin typeface="Ubuntu"/>
                <a:ea typeface="Ubuntu"/>
                <a:cs typeface="Ubuntu"/>
                <a:sym typeface="Ubuntu"/>
              </a:rPr>
              <a:t>Adaptive Training Improvements</a:t>
            </a:r>
          </a:p>
          <a:p>
            <a:pPr marL="457200" lvl="0" indent="-355600" rtl="0">
              <a:spcBef>
                <a:spcPts val="0"/>
              </a:spcBef>
              <a:buSzPct val="100000"/>
              <a:buFont typeface="Ubuntu"/>
              <a:buChar char="●"/>
            </a:pPr>
            <a:r>
              <a:rPr lang="en" sz="2000">
                <a:latin typeface="Ubuntu"/>
                <a:ea typeface="Ubuntu"/>
                <a:cs typeface="Ubuntu"/>
                <a:sym typeface="Ubuntu"/>
              </a:rPr>
              <a:t>Additional Social Media Implementations</a:t>
            </a:r>
          </a:p>
          <a:p>
            <a:pPr marL="457200" lvl="0" indent="0" rtl="0">
              <a:spcBef>
                <a:spcPts val="0"/>
              </a:spcBef>
              <a:buNone/>
            </a:pPr>
            <a:endParaRPr sz="2400">
              <a:latin typeface="Ubuntu"/>
              <a:ea typeface="Ubuntu"/>
              <a:cs typeface="Ubuntu"/>
              <a:sym typeface="Ubuntu"/>
            </a:endParaRPr>
          </a:p>
        </p:txBody>
      </p:sp>
      <p:pic>
        <p:nvPicPr>
          <p:cNvPr id="463" name="Shape 463"/>
          <p:cNvPicPr preferRelativeResize="0"/>
          <p:nvPr/>
        </p:nvPicPr>
        <p:blipFill>
          <a:blip r:embed="rId3">
            <a:alphaModFix/>
          </a:blip>
          <a:stretch>
            <a:fillRect/>
          </a:stretch>
        </p:blipFill>
        <p:spPr>
          <a:xfrm>
            <a:off x="4872800" y="1348100"/>
            <a:ext cx="3729800" cy="2854125"/>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67"/>
        <p:cNvGrpSpPr/>
        <p:nvPr/>
      </p:nvGrpSpPr>
      <p:grpSpPr>
        <a:xfrm>
          <a:off x="0" y="0"/>
          <a:ext cx="0" cy="0"/>
          <a:chOff x="0" y="0"/>
          <a:chExt cx="0" cy="0"/>
        </a:xfrm>
      </p:grpSpPr>
      <p:sp>
        <p:nvSpPr>
          <p:cNvPr id="468" name="Shape 468"/>
          <p:cNvSpPr txBox="1">
            <a:spLocks noGrp="1"/>
          </p:cNvSpPr>
          <p:nvPr>
            <p:ph type="title"/>
          </p:nvPr>
        </p:nvSpPr>
        <p:spPr>
          <a:xfrm>
            <a:off x="339450" y="0"/>
            <a:ext cx="8465100" cy="857400"/>
          </a:xfrm>
          <a:prstGeom prst="rect">
            <a:avLst/>
          </a:prstGeom>
        </p:spPr>
        <p:txBody>
          <a:bodyPr lIns="68575" tIns="68575" rIns="68575" bIns="68575" anchor="b" anchorCtr="0">
            <a:noAutofit/>
          </a:bodyPr>
          <a:lstStyle/>
          <a:p>
            <a:pPr lvl="0">
              <a:spcBef>
                <a:spcPts val="0"/>
              </a:spcBef>
              <a:buNone/>
            </a:pPr>
            <a:r>
              <a:rPr lang="en"/>
              <a:t>Twitter Demo</a:t>
            </a:r>
          </a:p>
        </p:txBody>
      </p:sp>
      <p:sp>
        <p:nvSpPr>
          <p:cNvPr id="469" name="Shape 469"/>
          <p:cNvSpPr txBox="1">
            <a:spLocks noGrp="1"/>
          </p:cNvSpPr>
          <p:nvPr>
            <p:ph type="sldNum" idx="12"/>
          </p:nvPr>
        </p:nvSpPr>
        <p:spPr>
          <a:xfrm>
            <a:off x="8556783" y="4749850"/>
            <a:ext cx="548700" cy="393600"/>
          </a:xfrm>
          <a:prstGeom prst="rect">
            <a:avLst/>
          </a:prstGeom>
        </p:spPr>
        <p:txBody>
          <a:bodyPr lIns="68575" tIns="34275" rIns="68575" bIns="34275" anchor="ctr" anchorCtr="0">
            <a:noAutofit/>
          </a:bodyPr>
          <a:lstStyle/>
          <a:p>
            <a:pPr lvl="0" rtl="0">
              <a:spcBef>
                <a:spcPts val="0"/>
              </a:spcBef>
              <a:buNone/>
            </a:pPr>
            <a:fld id="{00000000-1234-1234-1234-123412341234}" type="slidenum">
              <a:rPr lang="en"/>
              <a:t>37</a:t>
            </a:fld>
            <a:endParaRPr lang="en"/>
          </a:p>
        </p:txBody>
      </p:sp>
      <p:sp>
        <p:nvSpPr>
          <p:cNvPr id="470" name="Shape 470" title="TwitterDemo.mp4"/>
          <p:cNvSpPr/>
          <p:nvPr/>
        </p:nvSpPr>
        <p:spPr>
          <a:xfrm>
            <a:off x="769100" y="767075"/>
            <a:ext cx="7457875" cy="4256125"/>
          </a:xfrm>
          <a:prstGeom prst="rect">
            <a:avLst/>
          </a:prstGeom>
          <a:noFill/>
          <a:ln>
            <a:noFill/>
          </a:ln>
        </p:spPr>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74"/>
        <p:cNvGrpSpPr/>
        <p:nvPr/>
      </p:nvGrpSpPr>
      <p:grpSpPr>
        <a:xfrm>
          <a:off x="0" y="0"/>
          <a:ext cx="0" cy="0"/>
          <a:chOff x="0" y="0"/>
          <a:chExt cx="0" cy="0"/>
        </a:xfrm>
      </p:grpSpPr>
      <p:sp>
        <p:nvSpPr>
          <p:cNvPr id="475" name="Shape 475"/>
          <p:cNvSpPr txBox="1">
            <a:spLocks noGrp="1"/>
          </p:cNvSpPr>
          <p:nvPr>
            <p:ph type="title"/>
          </p:nvPr>
        </p:nvSpPr>
        <p:spPr>
          <a:xfrm>
            <a:off x="339450" y="0"/>
            <a:ext cx="8465100" cy="857400"/>
          </a:xfrm>
          <a:prstGeom prst="rect">
            <a:avLst/>
          </a:prstGeom>
        </p:spPr>
        <p:txBody>
          <a:bodyPr lIns="68575" tIns="68575" rIns="68575" bIns="68575" anchor="b" anchorCtr="0">
            <a:noAutofit/>
          </a:bodyPr>
          <a:lstStyle/>
          <a:p>
            <a:pPr lvl="0">
              <a:spcBef>
                <a:spcPts val="0"/>
              </a:spcBef>
              <a:buNone/>
            </a:pPr>
            <a:r>
              <a:rPr lang="en"/>
              <a:t>Adaptive Training -  Accuracy</a:t>
            </a:r>
          </a:p>
        </p:txBody>
      </p:sp>
      <p:sp>
        <p:nvSpPr>
          <p:cNvPr id="476" name="Shape 476"/>
          <p:cNvSpPr txBox="1">
            <a:spLocks noGrp="1"/>
          </p:cNvSpPr>
          <p:nvPr>
            <p:ph type="body" idx="1"/>
          </p:nvPr>
        </p:nvSpPr>
        <p:spPr>
          <a:xfrm>
            <a:off x="340225" y="1373600"/>
            <a:ext cx="7910100" cy="3552300"/>
          </a:xfrm>
          <a:prstGeom prst="rect">
            <a:avLst/>
          </a:prstGeom>
        </p:spPr>
        <p:txBody>
          <a:bodyPr lIns="68575" tIns="68575" rIns="68575" bIns="68575" anchor="t" anchorCtr="0">
            <a:noAutofit/>
          </a:bodyPr>
          <a:lstStyle/>
          <a:p>
            <a:pPr lvl="0">
              <a:spcBef>
                <a:spcPts val="0"/>
              </a:spcBef>
              <a:buNone/>
            </a:pPr>
            <a:endParaRPr/>
          </a:p>
        </p:txBody>
      </p:sp>
      <p:sp>
        <p:nvSpPr>
          <p:cNvPr id="477" name="Shape 477" title="Accuracy_CalibrationTest.mp4"/>
          <p:cNvSpPr/>
          <p:nvPr/>
        </p:nvSpPr>
        <p:spPr>
          <a:xfrm>
            <a:off x="1807787" y="857400"/>
            <a:ext cx="5528425" cy="4146325"/>
          </a:xfrm>
          <a:prstGeom prst="rect">
            <a:avLst/>
          </a:prstGeom>
          <a:blipFill>
            <a:blip r:embed="rId3">
              <a:alphaModFix/>
            </a:blip>
            <a:stretch>
              <a:fillRect/>
            </a:stretch>
          </a:blipFill>
          <a:ln>
            <a:noFill/>
          </a:ln>
        </p:spPr>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81"/>
        <p:cNvGrpSpPr/>
        <p:nvPr/>
      </p:nvGrpSpPr>
      <p:grpSpPr>
        <a:xfrm>
          <a:off x="0" y="0"/>
          <a:ext cx="0" cy="0"/>
          <a:chOff x="0" y="0"/>
          <a:chExt cx="0" cy="0"/>
        </a:xfrm>
      </p:grpSpPr>
      <p:sp>
        <p:nvSpPr>
          <p:cNvPr id="482" name="Shape 482"/>
          <p:cNvSpPr txBox="1">
            <a:spLocks noGrp="1"/>
          </p:cNvSpPr>
          <p:nvPr>
            <p:ph type="title"/>
          </p:nvPr>
        </p:nvSpPr>
        <p:spPr>
          <a:xfrm>
            <a:off x="281125" y="54400"/>
            <a:ext cx="8465100" cy="857400"/>
          </a:xfrm>
          <a:prstGeom prst="rect">
            <a:avLst/>
          </a:prstGeom>
        </p:spPr>
        <p:txBody>
          <a:bodyPr lIns="68575" tIns="68575" rIns="68575" bIns="68575" anchor="b" anchorCtr="0">
            <a:noAutofit/>
          </a:bodyPr>
          <a:lstStyle/>
          <a:p>
            <a:pPr lvl="0">
              <a:spcBef>
                <a:spcPts val="0"/>
              </a:spcBef>
              <a:buNone/>
            </a:pPr>
            <a:r>
              <a:rPr lang="en"/>
              <a:t>Adaptive Training - Power</a:t>
            </a:r>
          </a:p>
        </p:txBody>
      </p:sp>
      <p:sp>
        <p:nvSpPr>
          <p:cNvPr id="483" name="Shape 483"/>
          <p:cNvSpPr txBox="1">
            <a:spLocks noGrp="1"/>
          </p:cNvSpPr>
          <p:nvPr>
            <p:ph type="body" idx="1"/>
          </p:nvPr>
        </p:nvSpPr>
        <p:spPr>
          <a:xfrm>
            <a:off x="340225" y="1373600"/>
            <a:ext cx="7910100" cy="3552300"/>
          </a:xfrm>
          <a:prstGeom prst="rect">
            <a:avLst/>
          </a:prstGeom>
        </p:spPr>
        <p:txBody>
          <a:bodyPr lIns="68575" tIns="68575" rIns="68575" bIns="68575" anchor="t" anchorCtr="0">
            <a:noAutofit/>
          </a:bodyPr>
          <a:lstStyle/>
          <a:p>
            <a:pPr lvl="0">
              <a:spcBef>
                <a:spcPts val="0"/>
              </a:spcBef>
              <a:buNone/>
            </a:pPr>
            <a:endParaRPr/>
          </a:p>
        </p:txBody>
      </p:sp>
      <p:sp>
        <p:nvSpPr>
          <p:cNvPr id="484" name="Shape 484" title="CalibrationTesting_Power.mp4"/>
          <p:cNvSpPr/>
          <p:nvPr/>
        </p:nvSpPr>
        <p:spPr>
          <a:xfrm>
            <a:off x="1436175" y="911800"/>
            <a:ext cx="6155000" cy="4091200"/>
          </a:xfrm>
          <a:prstGeom prst="rect">
            <a:avLst/>
          </a:prstGeom>
          <a:noFill/>
          <a:ln>
            <a:noFill/>
          </a:ln>
        </p:spPr>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Shape 167"/>
          <p:cNvSpPr txBox="1">
            <a:spLocks noGrp="1"/>
          </p:cNvSpPr>
          <p:nvPr>
            <p:ph type="title"/>
          </p:nvPr>
        </p:nvSpPr>
        <p:spPr>
          <a:xfrm>
            <a:off x="126047" y="43839"/>
            <a:ext cx="7886700" cy="739200"/>
          </a:xfrm>
          <a:prstGeom prst="rect">
            <a:avLst/>
          </a:prstGeom>
        </p:spPr>
        <p:txBody>
          <a:bodyPr lIns="68575" tIns="68575" rIns="68575" bIns="68575" anchor="ctr" anchorCtr="0">
            <a:noAutofit/>
          </a:bodyPr>
          <a:lstStyle/>
          <a:p>
            <a:pPr lvl="0">
              <a:spcBef>
                <a:spcPts val="0"/>
              </a:spcBef>
              <a:buNone/>
            </a:pPr>
            <a:r>
              <a:rPr lang="en"/>
              <a:t>Existing Solutions</a:t>
            </a:r>
          </a:p>
        </p:txBody>
      </p:sp>
      <p:sp>
        <p:nvSpPr>
          <p:cNvPr id="168" name="Shape 168"/>
          <p:cNvSpPr txBox="1">
            <a:spLocks noGrp="1"/>
          </p:cNvSpPr>
          <p:nvPr>
            <p:ph type="body" idx="4294967295"/>
          </p:nvPr>
        </p:nvSpPr>
        <p:spPr>
          <a:xfrm>
            <a:off x="228175" y="1063400"/>
            <a:ext cx="5451900" cy="3725700"/>
          </a:xfrm>
          <a:prstGeom prst="rect">
            <a:avLst/>
          </a:prstGeom>
        </p:spPr>
        <p:txBody>
          <a:bodyPr lIns="68575" tIns="68575" rIns="68575" bIns="68575" anchor="t" anchorCtr="0">
            <a:noAutofit/>
          </a:bodyPr>
          <a:lstStyle/>
          <a:p>
            <a:pPr marL="457200" lvl="0" indent="-355600" rtl="0">
              <a:spcBef>
                <a:spcPts val="0"/>
              </a:spcBef>
              <a:buClr>
                <a:srgbClr val="000000"/>
              </a:buClr>
              <a:buSzPct val="100000"/>
              <a:buFont typeface="Ubuntu"/>
            </a:pPr>
            <a:r>
              <a:rPr lang="en" sz="2000">
                <a:solidFill>
                  <a:srgbClr val="000000"/>
                </a:solidFill>
                <a:latin typeface="Ubuntu"/>
                <a:ea typeface="Ubuntu"/>
                <a:cs typeface="Ubuntu"/>
                <a:sym typeface="Ubuntu"/>
              </a:rPr>
              <a:t>Assistive technologies:</a:t>
            </a:r>
          </a:p>
          <a:p>
            <a:pPr marL="914400" lvl="1" indent="-355600" rtl="0">
              <a:spcBef>
                <a:spcPts val="0"/>
              </a:spcBef>
              <a:buClr>
                <a:srgbClr val="000000"/>
              </a:buClr>
              <a:buSzPct val="100000"/>
              <a:buFont typeface="Ubuntu"/>
            </a:pPr>
            <a:r>
              <a:rPr lang="en" sz="2000">
                <a:solidFill>
                  <a:srgbClr val="000000"/>
                </a:solidFill>
                <a:latin typeface="Ubuntu"/>
                <a:ea typeface="Ubuntu"/>
                <a:cs typeface="Ubuntu"/>
                <a:sym typeface="Ubuntu"/>
              </a:rPr>
              <a:t>Eye Tracking</a:t>
            </a:r>
          </a:p>
          <a:p>
            <a:pPr marL="914400" lvl="1" indent="-355600" rtl="0">
              <a:spcBef>
                <a:spcPts val="0"/>
              </a:spcBef>
              <a:buClr>
                <a:srgbClr val="000000"/>
              </a:buClr>
              <a:buSzPct val="100000"/>
              <a:buFont typeface="Ubuntu"/>
            </a:pPr>
            <a:r>
              <a:rPr lang="en" sz="2000">
                <a:solidFill>
                  <a:srgbClr val="000000"/>
                </a:solidFill>
                <a:latin typeface="Ubuntu"/>
                <a:ea typeface="Ubuntu"/>
                <a:cs typeface="Ubuntu"/>
                <a:sym typeface="Ubuntu"/>
              </a:rPr>
              <a:t>Sip and Puff System</a:t>
            </a:r>
          </a:p>
          <a:p>
            <a:pPr marL="914400" lvl="1" indent="-355600" rtl="0">
              <a:spcBef>
                <a:spcPts val="0"/>
              </a:spcBef>
              <a:spcAft>
                <a:spcPts val="1000"/>
              </a:spcAft>
              <a:buClr>
                <a:srgbClr val="000000"/>
              </a:buClr>
              <a:buSzPct val="100000"/>
              <a:buFont typeface="Ubuntu"/>
            </a:pPr>
            <a:r>
              <a:rPr lang="en" sz="2000">
                <a:solidFill>
                  <a:srgbClr val="FF0000"/>
                </a:solidFill>
                <a:latin typeface="Ubuntu"/>
                <a:ea typeface="Ubuntu"/>
                <a:cs typeface="Ubuntu"/>
                <a:sym typeface="Ubuntu"/>
              </a:rPr>
              <a:t>Brain Computer Interface (BCI)</a:t>
            </a:r>
          </a:p>
          <a:p>
            <a:pPr marL="457200" lvl="0" indent="-355600" rtl="0">
              <a:spcBef>
                <a:spcPts val="0"/>
              </a:spcBef>
              <a:buClr>
                <a:srgbClr val="000000"/>
              </a:buClr>
              <a:buSzPct val="100000"/>
              <a:buFont typeface="Ubuntu"/>
            </a:pPr>
            <a:r>
              <a:rPr lang="en" sz="2000">
                <a:solidFill>
                  <a:srgbClr val="000000"/>
                </a:solidFill>
                <a:latin typeface="Ubuntu"/>
                <a:ea typeface="Ubuntu"/>
                <a:cs typeface="Ubuntu"/>
                <a:sym typeface="Ubuntu"/>
              </a:rPr>
              <a:t>Research grade BCIs are:</a:t>
            </a:r>
          </a:p>
          <a:p>
            <a:pPr marL="914400" lvl="1" indent="-355600" rtl="0">
              <a:spcBef>
                <a:spcPts val="0"/>
              </a:spcBef>
              <a:buClr>
                <a:schemeClr val="dk1"/>
              </a:buClr>
              <a:buSzPct val="100000"/>
              <a:buFont typeface="Ubuntu"/>
            </a:pPr>
            <a:r>
              <a:rPr lang="en" sz="2000">
                <a:solidFill>
                  <a:schemeClr val="dk1"/>
                </a:solidFill>
                <a:latin typeface="Ubuntu"/>
                <a:ea typeface="Ubuntu"/>
                <a:cs typeface="Ubuntu"/>
                <a:sym typeface="Ubuntu"/>
              </a:rPr>
              <a:t>Expensive ($20,000+)</a:t>
            </a:r>
          </a:p>
          <a:p>
            <a:pPr marL="914400" lvl="1" indent="-355600" rtl="0">
              <a:spcBef>
                <a:spcPts val="0"/>
              </a:spcBef>
              <a:buClr>
                <a:schemeClr val="dk1"/>
              </a:buClr>
              <a:buSzPct val="100000"/>
              <a:buFont typeface="Ubuntu"/>
            </a:pPr>
            <a:r>
              <a:rPr lang="en" sz="2000">
                <a:solidFill>
                  <a:schemeClr val="dk1"/>
                </a:solidFill>
                <a:latin typeface="Ubuntu"/>
                <a:ea typeface="Ubuntu"/>
                <a:cs typeface="Ubuntu"/>
                <a:sym typeface="Ubuntu"/>
              </a:rPr>
              <a:t>Time consuming to set up</a:t>
            </a:r>
          </a:p>
          <a:p>
            <a:pPr marL="0" lvl="0" indent="0" rtl="0">
              <a:spcBef>
                <a:spcPts val="0"/>
              </a:spcBef>
              <a:buNone/>
            </a:pPr>
            <a:endParaRPr sz="2000">
              <a:solidFill>
                <a:srgbClr val="000000"/>
              </a:solidFill>
              <a:latin typeface="Ubuntu"/>
              <a:ea typeface="Ubuntu"/>
              <a:cs typeface="Ubuntu"/>
              <a:sym typeface="Ubuntu"/>
            </a:endParaRPr>
          </a:p>
        </p:txBody>
      </p:sp>
      <p:pic>
        <p:nvPicPr>
          <p:cNvPr id="169" name="Shape 169"/>
          <p:cNvPicPr preferRelativeResize="0"/>
          <p:nvPr/>
        </p:nvPicPr>
        <p:blipFill>
          <a:blip r:embed="rId3">
            <a:alphaModFix/>
          </a:blip>
          <a:stretch>
            <a:fillRect/>
          </a:stretch>
        </p:blipFill>
        <p:spPr>
          <a:xfrm>
            <a:off x="4986625" y="1221849"/>
            <a:ext cx="2290591" cy="1366424"/>
          </a:xfrm>
          <a:prstGeom prst="rect">
            <a:avLst/>
          </a:prstGeom>
          <a:noFill/>
          <a:ln>
            <a:noFill/>
          </a:ln>
        </p:spPr>
      </p:pic>
      <p:pic>
        <p:nvPicPr>
          <p:cNvPr id="170" name="Shape 170"/>
          <p:cNvPicPr preferRelativeResize="0"/>
          <p:nvPr/>
        </p:nvPicPr>
        <p:blipFill>
          <a:blip r:embed="rId4">
            <a:alphaModFix/>
          </a:blip>
          <a:stretch>
            <a:fillRect/>
          </a:stretch>
        </p:blipFill>
        <p:spPr>
          <a:xfrm>
            <a:off x="7009625" y="1757612"/>
            <a:ext cx="1691175" cy="2337275"/>
          </a:xfrm>
          <a:prstGeom prst="rect">
            <a:avLst/>
          </a:prstGeom>
          <a:noFill/>
          <a:ln>
            <a:noFill/>
          </a:ln>
        </p:spPr>
      </p:pic>
      <p:sp>
        <p:nvSpPr>
          <p:cNvPr id="171" name="Shape 171"/>
          <p:cNvSpPr txBox="1"/>
          <p:nvPr/>
        </p:nvSpPr>
        <p:spPr>
          <a:xfrm>
            <a:off x="522300" y="4059000"/>
            <a:ext cx="8278500" cy="1084500"/>
          </a:xfrm>
          <a:prstGeom prst="rect">
            <a:avLst/>
          </a:prstGeom>
          <a:noFill/>
          <a:ln>
            <a:noFill/>
          </a:ln>
        </p:spPr>
        <p:txBody>
          <a:bodyPr lIns="91425" tIns="91425" rIns="91425" bIns="91425" anchor="ctr" anchorCtr="0">
            <a:noAutofit/>
          </a:bodyPr>
          <a:lstStyle/>
          <a:p>
            <a:pPr lvl="0" algn="ctr" rtl="0">
              <a:spcBef>
                <a:spcPts val="0"/>
              </a:spcBef>
              <a:buNone/>
            </a:pPr>
            <a:r>
              <a:rPr lang="en" sz="2400" b="1">
                <a:latin typeface="Ubuntu"/>
                <a:ea typeface="Ubuntu"/>
                <a:cs typeface="Ubuntu"/>
                <a:sym typeface="Ubuntu"/>
              </a:rPr>
              <a:t>Is there a cost-effective BCI option for recreational applications?</a:t>
            </a:r>
          </a:p>
        </p:txBody>
      </p:sp>
      <p:sp>
        <p:nvSpPr>
          <p:cNvPr id="172" name="Shape 172"/>
          <p:cNvSpPr txBox="1">
            <a:spLocks noGrp="1"/>
          </p:cNvSpPr>
          <p:nvPr>
            <p:ph type="sldNum" idx="12"/>
          </p:nvPr>
        </p:nvSpPr>
        <p:spPr>
          <a:xfrm>
            <a:off x="8115300" y="4789100"/>
            <a:ext cx="2057400" cy="273900"/>
          </a:xfrm>
          <a:prstGeom prst="rect">
            <a:avLst/>
          </a:prstGeom>
        </p:spPr>
        <p:txBody>
          <a:bodyPr lIns="68575" tIns="34275" rIns="68575" bIns="34275" anchor="ctr" anchorCtr="0">
            <a:noAutofit/>
          </a:bodyPr>
          <a:lstStyle/>
          <a:p>
            <a:pPr lvl="0">
              <a:spcBef>
                <a:spcPts val="0"/>
              </a:spcBef>
              <a:buClr>
                <a:srgbClr val="000000"/>
              </a:buClr>
              <a:buSzPct val="25000"/>
              <a:buFont typeface="Arial"/>
              <a:buNone/>
            </a:pPr>
            <a:fld id="{00000000-1234-1234-1234-123412341234}" type="slidenum">
              <a:rPr lang="en"/>
              <a:t>4</a:t>
            </a:fld>
            <a:r>
              <a:rPr lang="en" dirty="0"/>
              <a:t>/32</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1"/>
                                        </p:tgtEl>
                                        <p:attrNameLst>
                                          <p:attrName>style.visibility</p:attrName>
                                        </p:attrNameLst>
                                      </p:cBhvr>
                                      <p:to>
                                        <p:strVal val="visible"/>
                                      </p:to>
                                    </p:set>
                                    <p:animEffect transition="in" filter="fade">
                                      <p:cBhvr>
                                        <p:cTn id="7" dur="400"/>
                                        <p:tgtEl>
                                          <p:spTgt spid="1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88"/>
        <p:cNvGrpSpPr/>
        <p:nvPr/>
      </p:nvGrpSpPr>
      <p:grpSpPr>
        <a:xfrm>
          <a:off x="0" y="0"/>
          <a:ext cx="0" cy="0"/>
          <a:chOff x="0" y="0"/>
          <a:chExt cx="0" cy="0"/>
        </a:xfrm>
      </p:grpSpPr>
      <p:sp>
        <p:nvSpPr>
          <p:cNvPr id="489" name="Shape 489"/>
          <p:cNvSpPr txBox="1">
            <a:spLocks noGrp="1"/>
          </p:cNvSpPr>
          <p:nvPr>
            <p:ph type="title"/>
          </p:nvPr>
        </p:nvSpPr>
        <p:spPr>
          <a:xfrm>
            <a:off x="339450" y="-73925"/>
            <a:ext cx="8465100" cy="857400"/>
          </a:xfrm>
          <a:prstGeom prst="rect">
            <a:avLst/>
          </a:prstGeom>
        </p:spPr>
        <p:txBody>
          <a:bodyPr lIns="68575" tIns="68575" rIns="68575" bIns="68575" anchor="b" anchorCtr="0">
            <a:noAutofit/>
          </a:bodyPr>
          <a:lstStyle/>
          <a:p>
            <a:pPr lvl="0" rtl="0">
              <a:spcBef>
                <a:spcPts val="0"/>
              </a:spcBef>
              <a:buNone/>
            </a:pPr>
            <a:r>
              <a:rPr lang="en"/>
              <a:t>Adaptive Training - Streak</a:t>
            </a:r>
          </a:p>
        </p:txBody>
      </p:sp>
      <p:sp>
        <p:nvSpPr>
          <p:cNvPr id="490" name="Shape 490"/>
          <p:cNvSpPr txBox="1">
            <a:spLocks noGrp="1"/>
          </p:cNvSpPr>
          <p:nvPr>
            <p:ph type="body" idx="1"/>
          </p:nvPr>
        </p:nvSpPr>
        <p:spPr>
          <a:xfrm>
            <a:off x="340225" y="1373600"/>
            <a:ext cx="7910100" cy="3552300"/>
          </a:xfrm>
          <a:prstGeom prst="rect">
            <a:avLst/>
          </a:prstGeom>
        </p:spPr>
        <p:txBody>
          <a:bodyPr lIns="68575" tIns="68575" rIns="68575" bIns="68575" anchor="t" anchorCtr="0">
            <a:noAutofit/>
          </a:bodyPr>
          <a:lstStyle/>
          <a:p>
            <a:pPr lvl="0">
              <a:spcBef>
                <a:spcPts val="0"/>
              </a:spcBef>
              <a:buNone/>
            </a:pPr>
            <a:endParaRPr/>
          </a:p>
        </p:txBody>
      </p:sp>
      <p:sp>
        <p:nvSpPr>
          <p:cNvPr id="491" name="Shape 491" title="Streak_CalibrationTest.mp4"/>
          <p:cNvSpPr/>
          <p:nvPr/>
        </p:nvSpPr>
        <p:spPr>
          <a:xfrm>
            <a:off x="1533650" y="783475"/>
            <a:ext cx="5523232" cy="4142424"/>
          </a:xfrm>
          <a:prstGeom prst="rect">
            <a:avLst/>
          </a:prstGeom>
          <a:blipFill>
            <a:blip r:embed="rId3">
              <a:alphaModFix/>
            </a:blip>
            <a:stretch>
              <a:fillRect/>
            </a:stretch>
          </a:blipFill>
          <a:ln>
            <a:noFill/>
          </a:ln>
        </p:spPr>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95"/>
        <p:cNvGrpSpPr/>
        <p:nvPr/>
      </p:nvGrpSpPr>
      <p:grpSpPr>
        <a:xfrm>
          <a:off x="0" y="0"/>
          <a:ext cx="0" cy="0"/>
          <a:chOff x="0" y="0"/>
          <a:chExt cx="0" cy="0"/>
        </a:xfrm>
      </p:grpSpPr>
      <p:sp>
        <p:nvSpPr>
          <p:cNvPr id="496" name="Shape 496"/>
          <p:cNvSpPr txBox="1">
            <a:spLocks noGrp="1"/>
          </p:cNvSpPr>
          <p:nvPr>
            <p:ph type="title"/>
          </p:nvPr>
        </p:nvSpPr>
        <p:spPr>
          <a:xfrm>
            <a:off x="340225" y="206000"/>
            <a:ext cx="8465100" cy="857400"/>
          </a:xfrm>
          <a:prstGeom prst="rect">
            <a:avLst/>
          </a:prstGeom>
        </p:spPr>
        <p:txBody>
          <a:bodyPr lIns="68575" tIns="68575" rIns="68575" bIns="68575" anchor="b" anchorCtr="0">
            <a:noAutofit/>
          </a:bodyPr>
          <a:lstStyle/>
          <a:p>
            <a:pPr lvl="0">
              <a:spcBef>
                <a:spcPts val="0"/>
              </a:spcBef>
              <a:buNone/>
            </a:pPr>
            <a:r>
              <a:rPr lang="en"/>
              <a:t>ALS Patient Testing</a:t>
            </a:r>
          </a:p>
        </p:txBody>
      </p:sp>
      <p:sp>
        <p:nvSpPr>
          <p:cNvPr id="497" name="Shape 497"/>
          <p:cNvSpPr txBox="1">
            <a:spLocks noGrp="1"/>
          </p:cNvSpPr>
          <p:nvPr>
            <p:ph type="body" idx="1"/>
          </p:nvPr>
        </p:nvSpPr>
        <p:spPr>
          <a:xfrm>
            <a:off x="170575" y="1281750"/>
            <a:ext cx="8895900" cy="3552300"/>
          </a:xfrm>
          <a:prstGeom prst="rect">
            <a:avLst/>
          </a:prstGeom>
        </p:spPr>
        <p:txBody>
          <a:bodyPr lIns="68575" tIns="68575" rIns="68575" bIns="68575" anchor="t" anchorCtr="0">
            <a:noAutofit/>
          </a:bodyPr>
          <a:lstStyle/>
          <a:p>
            <a:pPr marL="457200" lvl="0" indent="-228600" rtl="0">
              <a:spcBef>
                <a:spcPts val="0"/>
              </a:spcBef>
            </a:pPr>
            <a:r>
              <a:rPr lang="en" b="1"/>
              <a:t>Sample Size</a:t>
            </a:r>
            <a:r>
              <a:rPr lang="en"/>
              <a:t> = ~ 1</a:t>
            </a:r>
          </a:p>
          <a:p>
            <a:pPr marL="457200" lvl="0" indent="-228600" rtl="0">
              <a:spcBef>
                <a:spcPts val="0"/>
              </a:spcBef>
            </a:pPr>
            <a:r>
              <a:rPr lang="en" b="1"/>
              <a:t>Testing Location</a:t>
            </a:r>
            <a:r>
              <a:rPr lang="en"/>
              <a:t> =  Patient’s home or Temple University Clinic</a:t>
            </a:r>
          </a:p>
          <a:p>
            <a:pPr marL="457200" lvl="0" indent="-228600" rtl="0">
              <a:spcBef>
                <a:spcPts val="0"/>
              </a:spcBef>
            </a:pPr>
            <a:r>
              <a:rPr lang="en" b="1"/>
              <a:t>Duration</a:t>
            </a:r>
            <a:r>
              <a:rPr lang="en"/>
              <a:t> = 2 to 4 hours</a:t>
            </a:r>
          </a:p>
          <a:p>
            <a:pPr marL="457200" lvl="0" indent="-228600" rtl="0">
              <a:spcBef>
                <a:spcPts val="0"/>
              </a:spcBef>
            </a:pPr>
            <a:r>
              <a:rPr lang="en" b="1"/>
              <a:t>Paradigms </a:t>
            </a:r>
            <a:r>
              <a:rPr lang="en"/>
              <a:t>= 1 to 2 </a:t>
            </a:r>
          </a:p>
          <a:p>
            <a:pPr marL="457200" lvl="0" indent="-228600" rtl="0">
              <a:spcBef>
                <a:spcPts val="0"/>
              </a:spcBef>
            </a:pPr>
            <a:r>
              <a:rPr lang="en" b="1"/>
              <a:t>Procedure </a:t>
            </a:r>
          </a:p>
          <a:p>
            <a:pPr marL="914400" lvl="1" indent="-228600" rtl="0">
              <a:spcBef>
                <a:spcPts val="0"/>
              </a:spcBef>
              <a:buClr>
                <a:schemeClr val="dk1"/>
              </a:buClr>
            </a:pPr>
            <a:r>
              <a:rPr lang="en">
                <a:solidFill>
                  <a:schemeClr val="dk1"/>
                </a:solidFill>
              </a:rPr>
              <a:t>-  Equipment and Software Setup    </a:t>
            </a:r>
          </a:p>
          <a:p>
            <a:pPr marL="914400" lvl="1" indent="-228600" rtl="0">
              <a:spcBef>
                <a:spcPts val="0"/>
              </a:spcBef>
              <a:buClr>
                <a:schemeClr val="dk1"/>
              </a:buClr>
            </a:pPr>
            <a:r>
              <a:rPr lang="en">
                <a:solidFill>
                  <a:schemeClr val="dk1"/>
                </a:solidFill>
              </a:rPr>
              <a:t>-  User Profile Creation </a:t>
            </a:r>
          </a:p>
          <a:p>
            <a:pPr marL="914400" lvl="1" indent="-228600" rtl="0">
              <a:spcBef>
                <a:spcPts val="0"/>
              </a:spcBef>
              <a:buClr>
                <a:schemeClr val="dk1"/>
              </a:buClr>
            </a:pPr>
            <a:r>
              <a:rPr lang="en">
                <a:solidFill>
                  <a:schemeClr val="dk1"/>
                </a:solidFill>
              </a:rPr>
              <a:t>-  Adaptive Training Within Connectome</a:t>
            </a:r>
          </a:p>
          <a:p>
            <a:pPr marL="914400" lvl="1" indent="-228600" rtl="0">
              <a:spcBef>
                <a:spcPts val="0"/>
              </a:spcBef>
              <a:buClr>
                <a:schemeClr val="dk1"/>
              </a:buClr>
            </a:pPr>
            <a:r>
              <a:rPr lang="en">
                <a:solidFill>
                  <a:schemeClr val="dk1"/>
                </a:solidFill>
              </a:rPr>
              <a:t>-  Twitter </a:t>
            </a:r>
          </a:p>
          <a:p>
            <a:pPr marL="914400" lvl="1" indent="-228600" rtl="0">
              <a:spcBef>
                <a:spcPts val="0"/>
              </a:spcBef>
            </a:pPr>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01"/>
        <p:cNvGrpSpPr/>
        <p:nvPr/>
      </p:nvGrpSpPr>
      <p:grpSpPr>
        <a:xfrm>
          <a:off x="0" y="0"/>
          <a:ext cx="0" cy="0"/>
          <a:chOff x="0" y="0"/>
          <a:chExt cx="0" cy="0"/>
        </a:xfrm>
      </p:grpSpPr>
      <p:sp>
        <p:nvSpPr>
          <p:cNvPr id="502" name="Shape 502"/>
          <p:cNvSpPr txBox="1">
            <a:spLocks noGrp="1"/>
          </p:cNvSpPr>
          <p:nvPr>
            <p:ph type="title"/>
          </p:nvPr>
        </p:nvSpPr>
        <p:spPr>
          <a:xfrm>
            <a:off x="340225" y="206000"/>
            <a:ext cx="8465100" cy="857400"/>
          </a:xfrm>
          <a:prstGeom prst="rect">
            <a:avLst/>
          </a:prstGeom>
        </p:spPr>
        <p:txBody>
          <a:bodyPr lIns="68575" tIns="68575" rIns="68575" bIns="68575" anchor="b" anchorCtr="0">
            <a:noAutofit/>
          </a:bodyPr>
          <a:lstStyle/>
          <a:p>
            <a:pPr lvl="0">
              <a:spcBef>
                <a:spcPts val="0"/>
              </a:spcBef>
              <a:buNone/>
            </a:pPr>
            <a:r>
              <a:rPr lang="en"/>
              <a:t>Metrics </a:t>
            </a:r>
          </a:p>
        </p:txBody>
      </p:sp>
      <p:sp>
        <p:nvSpPr>
          <p:cNvPr id="503" name="Shape 503"/>
          <p:cNvSpPr txBox="1">
            <a:spLocks noGrp="1"/>
          </p:cNvSpPr>
          <p:nvPr>
            <p:ph type="body" idx="1"/>
          </p:nvPr>
        </p:nvSpPr>
        <p:spPr>
          <a:xfrm>
            <a:off x="340225" y="1373600"/>
            <a:ext cx="7910100" cy="3552300"/>
          </a:xfrm>
          <a:prstGeom prst="rect">
            <a:avLst/>
          </a:prstGeom>
        </p:spPr>
        <p:txBody>
          <a:bodyPr lIns="68575" tIns="68575" rIns="68575" bIns="68575" anchor="t" anchorCtr="0">
            <a:noAutofit/>
          </a:bodyPr>
          <a:lstStyle/>
          <a:p>
            <a:pPr marL="457200" lvl="0" indent="-228600" rtl="0">
              <a:spcBef>
                <a:spcPts val="0"/>
              </a:spcBef>
            </a:pPr>
            <a:r>
              <a:rPr lang="en"/>
              <a:t>Upon command, how many Tweets can a trained user send out in a span of X minutes? </a:t>
            </a:r>
          </a:p>
          <a:p>
            <a:pPr lvl="0" indent="0" rtl="0">
              <a:spcBef>
                <a:spcPts val="0"/>
              </a:spcBef>
              <a:buNone/>
            </a:pPr>
            <a:endParaRPr/>
          </a:p>
          <a:p>
            <a:pPr marL="457200" lvl="0" indent="-228600" rtl="0">
              <a:spcBef>
                <a:spcPts val="0"/>
              </a:spcBef>
            </a:pPr>
            <a:r>
              <a:rPr lang="en"/>
              <a:t>Is there any improvement in Adaptive Training scores pre and post testing? </a:t>
            </a:r>
          </a:p>
          <a:p>
            <a:pPr lvl="0" indent="0" rtl="0">
              <a:spcBef>
                <a:spcPts val="0"/>
              </a:spcBef>
              <a:buNone/>
            </a:pPr>
            <a:endParaRPr/>
          </a:p>
          <a:p>
            <a:pPr marL="457200" lvl="0" indent="-228600">
              <a:spcBef>
                <a:spcPts val="0"/>
              </a:spcBef>
            </a:pPr>
            <a:r>
              <a:rPr lang="en"/>
              <a:t>Usability and HCI Concepts for Connectome Application</a:t>
            </a:r>
          </a:p>
          <a:p>
            <a:pPr lvl="0">
              <a:spcBef>
                <a:spcPts val="0"/>
              </a:spcBef>
              <a:buNone/>
            </a:pPr>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07"/>
        <p:cNvGrpSpPr/>
        <p:nvPr/>
      </p:nvGrpSpPr>
      <p:grpSpPr>
        <a:xfrm>
          <a:off x="0" y="0"/>
          <a:ext cx="0" cy="0"/>
          <a:chOff x="0" y="0"/>
          <a:chExt cx="0" cy="0"/>
        </a:xfrm>
      </p:grpSpPr>
      <p:sp>
        <p:nvSpPr>
          <p:cNvPr id="508" name="Shape 508"/>
          <p:cNvSpPr txBox="1">
            <a:spLocks noGrp="1"/>
          </p:cNvSpPr>
          <p:nvPr>
            <p:ph type="title"/>
          </p:nvPr>
        </p:nvSpPr>
        <p:spPr>
          <a:xfrm>
            <a:off x="340225" y="206000"/>
            <a:ext cx="8465100" cy="857400"/>
          </a:xfrm>
          <a:prstGeom prst="rect">
            <a:avLst/>
          </a:prstGeom>
        </p:spPr>
        <p:txBody>
          <a:bodyPr lIns="68575" tIns="68575" rIns="68575" bIns="68575" anchor="b" anchorCtr="0">
            <a:noAutofit/>
          </a:bodyPr>
          <a:lstStyle/>
          <a:p>
            <a:pPr lvl="0">
              <a:spcBef>
                <a:spcPts val="0"/>
              </a:spcBef>
              <a:buNone/>
            </a:pPr>
            <a:r>
              <a:rPr lang="en"/>
              <a:t>Hardware Challenges</a:t>
            </a:r>
          </a:p>
        </p:txBody>
      </p:sp>
      <p:sp>
        <p:nvSpPr>
          <p:cNvPr id="509" name="Shape 509"/>
          <p:cNvSpPr txBox="1">
            <a:spLocks noGrp="1"/>
          </p:cNvSpPr>
          <p:nvPr>
            <p:ph type="body" idx="1"/>
          </p:nvPr>
        </p:nvSpPr>
        <p:spPr>
          <a:xfrm>
            <a:off x="340225" y="1373600"/>
            <a:ext cx="7910100" cy="3552300"/>
          </a:xfrm>
          <a:prstGeom prst="rect">
            <a:avLst/>
          </a:prstGeom>
        </p:spPr>
        <p:txBody>
          <a:bodyPr lIns="68575" tIns="68575" rIns="68575" bIns="68575" anchor="t" anchorCtr="0">
            <a:noAutofit/>
          </a:bodyPr>
          <a:lstStyle/>
          <a:p>
            <a:pPr marL="457200" lvl="0" indent="-228600" rtl="0">
              <a:spcBef>
                <a:spcPts val="0"/>
              </a:spcBef>
            </a:pPr>
            <a:r>
              <a:rPr lang="en"/>
              <a:t>Reliability</a:t>
            </a:r>
            <a:br>
              <a:rPr lang="en"/>
            </a:br>
            <a:r>
              <a:rPr lang="en"/>
              <a:t>-Consistency of commands</a:t>
            </a:r>
            <a:br>
              <a:rPr lang="en"/>
            </a:br>
            <a:r>
              <a:rPr lang="en"/>
              <a:t>-Signal strength and clarity</a:t>
            </a:r>
            <a:br>
              <a:rPr lang="en"/>
            </a:br>
            <a:r>
              <a:rPr lang="en"/>
              <a:t>-Sampling rate</a:t>
            </a:r>
            <a:br>
              <a:rPr lang="en"/>
            </a:br>
            <a:r>
              <a:rPr lang="en"/>
              <a:t>-Noise from EMG electrodes</a:t>
            </a:r>
          </a:p>
          <a:p>
            <a:pPr marL="457200" lvl="0" indent="-228600" rtl="0">
              <a:spcBef>
                <a:spcPts val="0"/>
              </a:spcBef>
            </a:pPr>
            <a:r>
              <a:rPr lang="en"/>
              <a:t>Compatibility</a:t>
            </a:r>
            <a:br>
              <a:rPr lang="en"/>
            </a:br>
            <a:r>
              <a:rPr lang="en"/>
              <a:t>		-No cross-device implementation</a:t>
            </a:r>
          </a:p>
          <a:p>
            <a:pPr lvl="0" indent="0" rtl="0">
              <a:spcBef>
                <a:spcPts val="0"/>
              </a:spcBef>
              <a:buNone/>
            </a:pP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Shape 177"/>
          <p:cNvSpPr txBox="1">
            <a:spLocks noGrp="1"/>
          </p:cNvSpPr>
          <p:nvPr>
            <p:ph type="title"/>
          </p:nvPr>
        </p:nvSpPr>
        <p:spPr>
          <a:xfrm>
            <a:off x="126047" y="43839"/>
            <a:ext cx="7886700" cy="739200"/>
          </a:xfrm>
          <a:prstGeom prst="rect">
            <a:avLst/>
          </a:prstGeom>
        </p:spPr>
        <p:txBody>
          <a:bodyPr lIns="68575" tIns="68575" rIns="68575" bIns="68575" anchor="ctr" anchorCtr="0">
            <a:noAutofit/>
          </a:bodyPr>
          <a:lstStyle/>
          <a:p>
            <a:pPr lvl="0">
              <a:spcBef>
                <a:spcPts val="0"/>
              </a:spcBef>
              <a:buNone/>
            </a:pPr>
            <a:r>
              <a:rPr lang="en"/>
              <a:t>Emotiv EPOC+</a:t>
            </a:r>
          </a:p>
        </p:txBody>
      </p:sp>
      <p:sp>
        <p:nvSpPr>
          <p:cNvPr id="178" name="Shape 178"/>
          <p:cNvSpPr txBox="1">
            <a:spLocks noGrp="1"/>
          </p:cNvSpPr>
          <p:nvPr>
            <p:ph type="body" idx="4294967295"/>
          </p:nvPr>
        </p:nvSpPr>
        <p:spPr>
          <a:xfrm>
            <a:off x="286500" y="1200150"/>
            <a:ext cx="4495200" cy="3725700"/>
          </a:xfrm>
          <a:prstGeom prst="rect">
            <a:avLst/>
          </a:prstGeom>
        </p:spPr>
        <p:txBody>
          <a:bodyPr lIns="68575" tIns="68575" rIns="68575" bIns="68575" anchor="t" anchorCtr="0">
            <a:noAutofit/>
          </a:bodyPr>
          <a:lstStyle/>
          <a:p>
            <a:pPr lvl="0" rtl="0">
              <a:spcBef>
                <a:spcPts val="0"/>
              </a:spcBef>
              <a:spcAft>
                <a:spcPts val="1000"/>
              </a:spcAft>
              <a:buNone/>
            </a:pPr>
            <a:r>
              <a:rPr lang="en" sz="2400">
                <a:latin typeface="Ubuntu"/>
                <a:ea typeface="Ubuntu"/>
                <a:cs typeface="Ubuntu"/>
                <a:sym typeface="Ubuntu"/>
              </a:rPr>
              <a:t>Hardware</a:t>
            </a:r>
            <a:r>
              <a:rPr lang="en" sz="2400">
                <a:solidFill>
                  <a:srgbClr val="000000"/>
                </a:solidFill>
                <a:latin typeface="Ubuntu"/>
                <a:ea typeface="Ubuntu"/>
                <a:cs typeface="Ubuntu"/>
                <a:sym typeface="Ubuntu"/>
              </a:rPr>
              <a:t>:</a:t>
            </a:r>
          </a:p>
          <a:p>
            <a:pPr marL="457200" lvl="0" indent="-381000" rtl="0">
              <a:spcBef>
                <a:spcPts val="0"/>
              </a:spcBef>
              <a:buClr>
                <a:srgbClr val="000000"/>
              </a:buClr>
              <a:buSzPct val="100000"/>
              <a:buFont typeface="Ubuntu"/>
            </a:pPr>
            <a:r>
              <a:rPr lang="en" sz="2400">
                <a:solidFill>
                  <a:srgbClr val="000000"/>
                </a:solidFill>
                <a:latin typeface="Ubuntu"/>
                <a:ea typeface="Ubuntu"/>
                <a:cs typeface="Ubuntu"/>
                <a:sym typeface="Ubuntu"/>
              </a:rPr>
              <a:t>14-channel wireless EEG</a:t>
            </a:r>
          </a:p>
          <a:p>
            <a:pPr marL="457200" lvl="0" indent="-381000" rtl="0">
              <a:spcBef>
                <a:spcPts val="0"/>
              </a:spcBef>
              <a:buClr>
                <a:srgbClr val="000000"/>
              </a:buClr>
              <a:buSzPct val="100000"/>
              <a:buFont typeface="Ubuntu"/>
            </a:pPr>
            <a:r>
              <a:rPr lang="en" sz="2400">
                <a:solidFill>
                  <a:srgbClr val="000000"/>
                </a:solidFill>
                <a:latin typeface="Ubuntu"/>
                <a:ea typeface="Ubuntu"/>
                <a:cs typeface="Ubuntu"/>
                <a:sym typeface="Ubuntu"/>
              </a:rPr>
              <a:t>Designed for contextualized research and advanced brain computer interface applications</a:t>
            </a:r>
          </a:p>
          <a:p>
            <a:pPr marL="457200" lvl="0" indent="-381000" rtl="0">
              <a:spcBef>
                <a:spcPts val="0"/>
              </a:spcBef>
              <a:buClr>
                <a:srgbClr val="000000"/>
              </a:buClr>
              <a:buSzPct val="100000"/>
              <a:buFont typeface="Ubuntu"/>
            </a:pPr>
            <a:r>
              <a:rPr lang="en" sz="2400">
                <a:solidFill>
                  <a:srgbClr val="000000"/>
                </a:solidFill>
                <a:latin typeface="Ubuntu"/>
                <a:ea typeface="Ubuntu"/>
                <a:cs typeface="Ubuntu"/>
                <a:sym typeface="Ubuntu"/>
              </a:rPr>
              <a:t>$800 and widely available</a:t>
            </a:r>
          </a:p>
        </p:txBody>
      </p:sp>
      <p:pic>
        <p:nvPicPr>
          <p:cNvPr id="179" name="Shape 179"/>
          <p:cNvPicPr preferRelativeResize="0"/>
          <p:nvPr/>
        </p:nvPicPr>
        <p:blipFill rotWithShape="1">
          <a:blip r:embed="rId3">
            <a:alphaModFix/>
          </a:blip>
          <a:srcRect b="32009"/>
          <a:stretch/>
        </p:blipFill>
        <p:spPr>
          <a:xfrm>
            <a:off x="5297100" y="1228675"/>
            <a:ext cx="3275275" cy="3340196"/>
          </a:xfrm>
          <a:prstGeom prst="rect">
            <a:avLst/>
          </a:prstGeom>
          <a:noFill/>
          <a:ln w="9525" cap="flat" cmpd="sng">
            <a:solidFill>
              <a:srgbClr val="000000"/>
            </a:solidFill>
            <a:prstDash val="solid"/>
            <a:round/>
            <a:headEnd type="none" w="med" len="med"/>
            <a:tailEnd type="none" w="med" len="med"/>
          </a:ln>
        </p:spPr>
      </p:pic>
      <p:sp>
        <p:nvSpPr>
          <p:cNvPr id="180" name="Shape 180"/>
          <p:cNvSpPr txBox="1">
            <a:spLocks noGrp="1"/>
          </p:cNvSpPr>
          <p:nvPr>
            <p:ph type="sldNum" idx="12"/>
          </p:nvPr>
        </p:nvSpPr>
        <p:spPr>
          <a:xfrm>
            <a:off x="7935058" y="4740607"/>
            <a:ext cx="2057400" cy="273900"/>
          </a:xfrm>
          <a:prstGeom prst="rect">
            <a:avLst/>
          </a:prstGeom>
        </p:spPr>
        <p:txBody>
          <a:bodyPr lIns="68575" tIns="34275" rIns="68575" bIns="34275" anchor="ctr" anchorCtr="0">
            <a:noAutofit/>
          </a:bodyPr>
          <a:lstStyle/>
          <a:p>
            <a:pPr lvl="0" rtl="0">
              <a:spcBef>
                <a:spcPts val="0"/>
              </a:spcBef>
              <a:buClr>
                <a:srgbClr val="000000"/>
              </a:buClr>
              <a:buSzPct val="25000"/>
              <a:buFont typeface="Arial"/>
              <a:buNone/>
            </a:pPr>
            <a:fld id="{00000000-1234-1234-1234-123412341234}" type="slidenum">
              <a:rPr lang="en">
                <a:solidFill>
                  <a:srgbClr val="888888"/>
                </a:solidFill>
              </a:rPr>
              <a:t>5</a:t>
            </a:fld>
            <a:r>
              <a:rPr lang="en" dirty="0">
                <a:solidFill>
                  <a:srgbClr val="888888"/>
                </a:solidFill>
              </a:rPr>
              <a:t>/32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Shape 185"/>
          <p:cNvSpPr txBox="1">
            <a:spLocks noGrp="1"/>
          </p:cNvSpPr>
          <p:nvPr>
            <p:ph type="title"/>
          </p:nvPr>
        </p:nvSpPr>
        <p:spPr>
          <a:xfrm>
            <a:off x="126047" y="43839"/>
            <a:ext cx="7886700" cy="739200"/>
          </a:xfrm>
          <a:prstGeom prst="rect">
            <a:avLst/>
          </a:prstGeom>
        </p:spPr>
        <p:txBody>
          <a:bodyPr lIns="68575" tIns="68575" rIns="68575" bIns="68575" anchor="ctr" anchorCtr="0">
            <a:noAutofit/>
          </a:bodyPr>
          <a:lstStyle/>
          <a:p>
            <a:pPr lvl="0">
              <a:spcBef>
                <a:spcPts val="0"/>
              </a:spcBef>
              <a:buNone/>
            </a:pPr>
            <a:r>
              <a:rPr lang="en"/>
              <a:t>Connectome</a:t>
            </a:r>
          </a:p>
        </p:txBody>
      </p:sp>
      <p:sp>
        <p:nvSpPr>
          <p:cNvPr id="186" name="Shape 186"/>
          <p:cNvSpPr txBox="1">
            <a:spLocks noGrp="1"/>
          </p:cNvSpPr>
          <p:nvPr>
            <p:ph type="body" idx="4294967295"/>
          </p:nvPr>
        </p:nvSpPr>
        <p:spPr>
          <a:xfrm>
            <a:off x="340225" y="1154300"/>
            <a:ext cx="7910100" cy="3738000"/>
          </a:xfrm>
          <a:prstGeom prst="rect">
            <a:avLst/>
          </a:prstGeom>
        </p:spPr>
        <p:txBody>
          <a:bodyPr lIns="68575" tIns="68575" rIns="68575" bIns="68575" anchor="t" anchorCtr="0">
            <a:noAutofit/>
          </a:bodyPr>
          <a:lstStyle/>
          <a:p>
            <a:pPr marL="0" lvl="0" indent="0" algn="ctr">
              <a:spcBef>
                <a:spcPts val="0"/>
              </a:spcBef>
              <a:buNone/>
            </a:pPr>
            <a:r>
              <a:rPr lang="en" sz="2400">
                <a:solidFill>
                  <a:srgbClr val="000000"/>
                </a:solidFill>
                <a:latin typeface="Ubuntu"/>
                <a:ea typeface="Ubuntu"/>
                <a:cs typeface="Ubuntu"/>
                <a:sym typeface="Ubuntu"/>
              </a:rPr>
              <a:t>A</a:t>
            </a:r>
            <a:r>
              <a:rPr lang="en" sz="2400">
                <a:latin typeface="Ubuntu"/>
                <a:ea typeface="Ubuntu"/>
                <a:cs typeface="Ubuntu"/>
                <a:sym typeface="Ubuntu"/>
              </a:rPr>
              <a:t> hardware/software solution specifically designed to allow a person with ALS to communicate with friends and family using social media - specifically Twitter</a:t>
            </a:r>
            <a:br>
              <a:rPr lang="en" sz="2400">
                <a:solidFill>
                  <a:srgbClr val="000000"/>
                </a:solidFill>
                <a:latin typeface="Ubuntu"/>
                <a:ea typeface="Ubuntu"/>
                <a:cs typeface="Ubuntu"/>
                <a:sym typeface="Ubuntu"/>
              </a:rPr>
            </a:br>
            <a:endParaRPr lang="en" sz="2400">
              <a:solidFill>
                <a:srgbClr val="000000"/>
              </a:solidFill>
              <a:latin typeface="Ubuntu"/>
              <a:ea typeface="Ubuntu"/>
              <a:cs typeface="Ubuntu"/>
              <a:sym typeface="Ubuntu"/>
            </a:endParaRPr>
          </a:p>
        </p:txBody>
      </p:sp>
      <p:pic>
        <p:nvPicPr>
          <p:cNvPr id="187" name="Shape 187"/>
          <p:cNvPicPr preferRelativeResize="0"/>
          <p:nvPr/>
        </p:nvPicPr>
        <p:blipFill>
          <a:blip r:embed="rId3">
            <a:alphaModFix/>
          </a:blip>
          <a:stretch>
            <a:fillRect/>
          </a:stretch>
        </p:blipFill>
        <p:spPr>
          <a:xfrm>
            <a:off x="4828650" y="3014949"/>
            <a:ext cx="1416800" cy="1410724"/>
          </a:xfrm>
          <a:prstGeom prst="rect">
            <a:avLst/>
          </a:prstGeom>
          <a:noFill/>
          <a:ln>
            <a:noFill/>
          </a:ln>
        </p:spPr>
      </p:pic>
      <p:sp>
        <p:nvSpPr>
          <p:cNvPr id="188" name="Shape 188"/>
          <p:cNvSpPr txBox="1">
            <a:spLocks noGrp="1"/>
          </p:cNvSpPr>
          <p:nvPr>
            <p:ph type="sldNum" idx="12"/>
          </p:nvPr>
        </p:nvSpPr>
        <p:spPr>
          <a:xfrm>
            <a:off x="8012747" y="4755350"/>
            <a:ext cx="2057400" cy="273900"/>
          </a:xfrm>
          <a:prstGeom prst="rect">
            <a:avLst/>
          </a:prstGeom>
        </p:spPr>
        <p:txBody>
          <a:bodyPr lIns="68575" tIns="34275" rIns="68575" bIns="34275" anchor="ctr" anchorCtr="0">
            <a:noAutofit/>
          </a:bodyPr>
          <a:lstStyle/>
          <a:p>
            <a:pPr lvl="0" rtl="0">
              <a:spcBef>
                <a:spcPts val="0"/>
              </a:spcBef>
              <a:buClr>
                <a:srgbClr val="000000"/>
              </a:buClr>
              <a:buSzPct val="25000"/>
              <a:buFont typeface="Arial"/>
              <a:buNone/>
            </a:pPr>
            <a:fld id="{00000000-1234-1234-1234-123412341234}" type="slidenum">
              <a:rPr lang="en">
                <a:solidFill>
                  <a:srgbClr val="888888"/>
                </a:solidFill>
              </a:rPr>
              <a:t>6</a:t>
            </a:fld>
            <a:r>
              <a:rPr lang="en" dirty="0">
                <a:solidFill>
                  <a:srgbClr val="888888"/>
                </a:solidFill>
              </a:rPr>
              <a:t>/32</a:t>
            </a:r>
          </a:p>
        </p:txBody>
      </p:sp>
      <p:pic>
        <p:nvPicPr>
          <p:cNvPr id="189" name="Shape 189" descr="Test2.jpg"/>
          <p:cNvPicPr preferRelativeResize="0"/>
          <p:nvPr/>
        </p:nvPicPr>
        <p:blipFill>
          <a:blip r:embed="rId4">
            <a:alphaModFix/>
          </a:blip>
          <a:stretch>
            <a:fillRect/>
          </a:stretch>
        </p:blipFill>
        <p:spPr>
          <a:xfrm>
            <a:off x="2095150" y="2725525"/>
            <a:ext cx="1741436" cy="1989574"/>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Shape 194"/>
          <p:cNvSpPr txBox="1">
            <a:spLocks noGrp="1"/>
          </p:cNvSpPr>
          <p:nvPr>
            <p:ph type="title"/>
          </p:nvPr>
        </p:nvSpPr>
        <p:spPr>
          <a:xfrm>
            <a:off x="126992" y="43378"/>
            <a:ext cx="7886700" cy="731400"/>
          </a:xfrm>
          <a:prstGeom prst="rect">
            <a:avLst/>
          </a:prstGeom>
        </p:spPr>
        <p:txBody>
          <a:bodyPr lIns="68575" tIns="68575" rIns="68575" bIns="68575" anchor="ctr" anchorCtr="0">
            <a:noAutofit/>
          </a:bodyPr>
          <a:lstStyle/>
          <a:p>
            <a:pPr lvl="0">
              <a:spcBef>
                <a:spcPts val="0"/>
              </a:spcBef>
              <a:buNone/>
            </a:pPr>
            <a:r>
              <a:rPr lang="en"/>
              <a:t>Connectome Demo</a:t>
            </a:r>
          </a:p>
        </p:txBody>
      </p:sp>
      <p:sp>
        <p:nvSpPr>
          <p:cNvPr id="195" name="Shape 195"/>
          <p:cNvSpPr txBox="1">
            <a:spLocks noGrp="1"/>
          </p:cNvSpPr>
          <p:nvPr>
            <p:ph type="sldNum" idx="12"/>
          </p:nvPr>
        </p:nvSpPr>
        <p:spPr>
          <a:xfrm>
            <a:off x="6457950" y="4767262"/>
            <a:ext cx="2057400" cy="273900"/>
          </a:xfrm>
          <a:prstGeom prst="rect">
            <a:avLst/>
          </a:prstGeom>
        </p:spPr>
        <p:txBody>
          <a:bodyPr lIns="68575" tIns="34275" rIns="68575" bIns="34275" anchor="ctr" anchorCtr="0">
            <a:noAutofit/>
          </a:bodyPr>
          <a:lstStyle/>
          <a:p>
            <a:pPr lvl="0">
              <a:spcBef>
                <a:spcPts val="0"/>
              </a:spcBef>
              <a:buClr>
                <a:srgbClr val="000000"/>
              </a:buClr>
              <a:buSzPct val="25000"/>
              <a:buFont typeface="Arial"/>
              <a:buNone/>
            </a:pPr>
            <a:fld id="{00000000-1234-1234-1234-123412341234}" type="slidenum">
              <a:rPr lang="en"/>
              <a:t>7</a:t>
            </a:fld>
            <a:r>
              <a:rPr lang="en"/>
              <a:t>/32</a:t>
            </a:r>
          </a:p>
        </p:txBody>
      </p:sp>
      <p:sp>
        <p:nvSpPr>
          <p:cNvPr id="196" name="Shape 196" descr="Watch as we tweet with just our brain using Connectome, a hardware/software solution that bridges the gap between a brain computer interface, the Emotiv Epoc+, and social media!   Any Questions? Tweet us @BCI_Connectome  Drexel University CCI Senior Project | 2016-2017" title="Tweet With Just Your Brain!">
            <a:hlinkClick r:id="rId3"/>
          </p:cNvPr>
          <p:cNvSpPr/>
          <p:nvPr/>
        </p:nvSpPr>
        <p:spPr>
          <a:xfrm>
            <a:off x="1533800" y="905875"/>
            <a:ext cx="5513725" cy="4135300"/>
          </a:xfrm>
          <a:prstGeom prst="rect">
            <a:avLst/>
          </a:prstGeom>
          <a:blipFill>
            <a:blip r:embed="rId4">
              <a:alphaModFix/>
            </a:blip>
            <a:stretch>
              <a:fillRect/>
            </a:stretch>
          </a:blipFill>
          <a:ln>
            <a:noFill/>
          </a:ln>
        </p:spPr>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Shape 201"/>
          <p:cNvSpPr txBox="1">
            <a:spLocks noGrp="1"/>
          </p:cNvSpPr>
          <p:nvPr>
            <p:ph type="title"/>
          </p:nvPr>
        </p:nvSpPr>
        <p:spPr>
          <a:xfrm>
            <a:off x="129127" y="43839"/>
            <a:ext cx="7886700" cy="739200"/>
          </a:xfrm>
          <a:prstGeom prst="rect">
            <a:avLst/>
          </a:prstGeom>
        </p:spPr>
        <p:txBody>
          <a:bodyPr lIns="68575" tIns="68575" rIns="68575" bIns="68575" anchor="ctr" anchorCtr="0">
            <a:noAutofit/>
          </a:bodyPr>
          <a:lstStyle/>
          <a:p>
            <a:pPr lvl="0" rtl="0">
              <a:spcBef>
                <a:spcPts val="0"/>
              </a:spcBef>
              <a:buNone/>
            </a:pPr>
            <a:r>
              <a:rPr lang="en"/>
              <a:t>Training Paradigms</a:t>
            </a:r>
          </a:p>
        </p:txBody>
      </p:sp>
      <p:sp>
        <p:nvSpPr>
          <p:cNvPr id="202" name="Shape 202"/>
          <p:cNvSpPr txBox="1">
            <a:spLocks noGrp="1"/>
          </p:cNvSpPr>
          <p:nvPr>
            <p:ph type="body" idx="4294967295"/>
          </p:nvPr>
        </p:nvSpPr>
        <p:spPr>
          <a:xfrm>
            <a:off x="367075" y="1200150"/>
            <a:ext cx="2897700" cy="3725700"/>
          </a:xfrm>
          <a:prstGeom prst="rect">
            <a:avLst/>
          </a:prstGeom>
        </p:spPr>
        <p:txBody>
          <a:bodyPr lIns="68575" tIns="68575" rIns="68575" bIns="68575" anchor="t" anchorCtr="0">
            <a:noAutofit/>
          </a:bodyPr>
          <a:lstStyle/>
          <a:p>
            <a:pPr lvl="0" indent="0" algn="ctr" rtl="0">
              <a:spcBef>
                <a:spcPts val="0"/>
              </a:spcBef>
              <a:buNone/>
            </a:pPr>
            <a:r>
              <a:rPr lang="en" sz="3000" b="1">
                <a:solidFill>
                  <a:schemeClr val="dk1"/>
                </a:solidFill>
                <a:latin typeface="Raleway"/>
                <a:ea typeface="Raleway"/>
                <a:cs typeface="Raleway"/>
                <a:sym typeface="Raleway"/>
              </a:rPr>
              <a:t>BLINKING</a:t>
            </a:r>
          </a:p>
          <a:p>
            <a:pPr lvl="0" indent="0" algn="ctr" rtl="0">
              <a:spcBef>
                <a:spcPts val="0"/>
              </a:spcBef>
              <a:buNone/>
            </a:pPr>
            <a:endParaRPr sz="3000" b="1">
              <a:solidFill>
                <a:schemeClr val="dk1"/>
              </a:solidFill>
              <a:latin typeface="Raleway"/>
              <a:ea typeface="Raleway"/>
              <a:cs typeface="Raleway"/>
              <a:sym typeface="Raleway"/>
            </a:endParaRPr>
          </a:p>
        </p:txBody>
      </p:sp>
      <p:sp>
        <p:nvSpPr>
          <p:cNvPr id="203" name="Shape 203"/>
          <p:cNvSpPr txBox="1">
            <a:spLocks noGrp="1"/>
          </p:cNvSpPr>
          <p:nvPr>
            <p:ph type="body" idx="4294967295"/>
          </p:nvPr>
        </p:nvSpPr>
        <p:spPr>
          <a:xfrm>
            <a:off x="3386399" y="1200150"/>
            <a:ext cx="2897700" cy="3725700"/>
          </a:xfrm>
          <a:prstGeom prst="rect">
            <a:avLst/>
          </a:prstGeom>
        </p:spPr>
        <p:txBody>
          <a:bodyPr lIns="68575" tIns="68575" rIns="68575" bIns="68575" anchor="t" anchorCtr="0">
            <a:noAutofit/>
          </a:bodyPr>
          <a:lstStyle/>
          <a:p>
            <a:pPr marL="457200" lvl="0" indent="0" algn="l" rtl="0">
              <a:spcBef>
                <a:spcPts val="0"/>
              </a:spcBef>
              <a:buNone/>
            </a:pPr>
            <a:r>
              <a:rPr lang="en" sz="3000" b="1">
                <a:solidFill>
                  <a:schemeClr val="dk1"/>
                </a:solidFill>
                <a:latin typeface="Raleway"/>
                <a:ea typeface="Raleway"/>
                <a:cs typeface="Raleway"/>
                <a:sym typeface="Raleway"/>
              </a:rPr>
              <a:t>   SSVEP</a:t>
            </a:r>
          </a:p>
          <a:p>
            <a:pPr lvl="0" indent="0" algn="ctr" rtl="0">
              <a:spcBef>
                <a:spcPts val="0"/>
              </a:spcBef>
              <a:buNone/>
            </a:pPr>
            <a:endParaRPr sz="3000" b="1">
              <a:solidFill>
                <a:schemeClr val="dk1"/>
              </a:solidFill>
              <a:latin typeface="Raleway"/>
              <a:ea typeface="Raleway"/>
              <a:cs typeface="Raleway"/>
              <a:sym typeface="Raleway"/>
            </a:endParaRPr>
          </a:p>
          <a:p>
            <a:pPr lvl="0" indent="0" algn="ctr" rtl="0">
              <a:spcBef>
                <a:spcPts val="0"/>
              </a:spcBef>
              <a:buNone/>
            </a:pPr>
            <a:endParaRPr sz="3000" b="1">
              <a:solidFill>
                <a:schemeClr val="dk1"/>
              </a:solidFill>
              <a:latin typeface="Raleway"/>
              <a:ea typeface="Raleway"/>
              <a:cs typeface="Raleway"/>
              <a:sym typeface="Raleway"/>
            </a:endParaRPr>
          </a:p>
        </p:txBody>
      </p:sp>
      <p:sp>
        <p:nvSpPr>
          <p:cNvPr id="204" name="Shape 204"/>
          <p:cNvSpPr txBox="1">
            <a:spLocks noGrp="1"/>
          </p:cNvSpPr>
          <p:nvPr>
            <p:ph type="body" idx="4294967295"/>
          </p:nvPr>
        </p:nvSpPr>
        <p:spPr>
          <a:xfrm>
            <a:off x="5879098" y="1200150"/>
            <a:ext cx="2845500" cy="3725700"/>
          </a:xfrm>
          <a:prstGeom prst="rect">
            <a:avLst/>
          </a:prstGeom>
        </p:spPr>
        <p:txBody>
          <a:bodyPr lIns="68575" tIns="68575" rIns="68575" bIns="68575" anchor="t" anchorCtr="0">
            <a:noAutofit/>
          </a:bodyPr>
          <a:lstStyle/>
          <a:p>
            <a:pPr lvl="0" indent="0" algn="ctr" rtl="0">
              <a:spcBef>
                <a:spcPts val="0"/>
              </a:spcBef>
              <a:buNone/>
            </a:pPr>
            <a:r>
              <a:rPr lang="en" sz="3000" b="1">
                <a:solidFill>
                  <a:schemeClr val="dk1"/>
                </a:solidFill>
                <a:latin typeface="Raleway"/>
                <a:ea typeface="Raleway"/>
                <a:cs typeface="Raleway"/>
                <a:sym typeface="Raleway"/>
              </a:rPr>
              <a:t>        UNIQUE</a:t>
            </a:r>
          </a:p>
        </p:txBody>
      </p:sp>
      <p:pic>
        <p:nvPicPr>
          <p:cNvPr id="205" name="Shape 205" descr="200.gif"/>
          <p:cNvPicPr preferRelativeResize="0"/>
          <p:nvPr/>
        </p:nvPicPr>
        <p:blipFill>
          <a:blip r:embed="rId3">
            <a:alphaModFix/>
          </a:blip>
          <a:stretch>
            <a:fillRect/>
          </a:stretch>
        </p:blipFill>
        <p:spPr>
          <a:xfrm>
            <a:off x="731485" y="2737825"/>
            <a:ext cx="2168900" cy="650344"/>
          </a:xfrm>
          <a:prstGeom prst="rect">
            <a:avLst/>
          </a:prstGeom>
          <a:noFill/>
          <a:ln>
            <a:noFill/>
          </a:ln>
        </p:spPr>
      </p:pic>
      <p:pic>
        <p:nvPicPr>
          <p:cNvPr id="206" name="Shape 206" descr="ssvep1.gif"/>
          <p:cNvPicPr preferRelativeResize="0"/>
          <p:nvPr/>
        </p:nvPicPr>
        <p:blipFill rotWithShape="1">
          <a:blip r:embed="rId4">
            <a:alphaModFix/>
          </a:blip>
          <a:srcRect l="54107"/>
          <a:stretch/>
        </p:blipFill>
        <p:spPr>
          <a:xfrm>
            <a:off x="3860782" y="1940597"/>
            <a:ext cx="1674454" cy="1929899"/>
          </a:xfrm>
          <a:prstGeom prst="rect">
            <a:avLst/>
          </a:prstGeom>
          <a:noFill/>
          <a:ln>
            <a:noFill/>
          </a:ln>
        </p:spPr>
      </p:pic>
      <p:pic>
        <p:nvPicPr>
          <p:cNvPr id="207" name="Shape 207" descr="Addition.gif"/>
          <p:cNvPicPr preferRelativeResize="0"/>
          <p:nvPr/>
        </p:nvPicPr>
        <p:blipFill>
          <a:blip r:embed="rId5">
            <a:alphaModFix/>
          </a:blip>
          <a:stretch>
            <a:fillRect/>
          </a:stretch>
        </p:blipFill>
        <p:spPr>
          <a:xfrm>
            <a:off x="6770124" y="1939800"/>
            <a:ext cx="1462194" cy="1929900"/>
          </a:xfrm>
          <a:prstGeom prst="rect">
            <a:avLst/>
          </a:prstGeom>
          <a:noFill/>
          <a:ln>
            <a:noFill/>
          </a:ln>
        </p:spPr>
      </p:pic>
      <p:sp>
        <p:nvSpPr>
          <p:cNvPr id="208" name="Shape 208"/>
          <p:cNvSpPr/>
          <p:nvPr/>
        </p:nvSpPr>
        <p:spPr>
          <a:xfrm>
            <a:off x="511725" y="1194025"/>
            <a:ext cx="2637300" cy="3634500"/>
          </a:xfrm>
          <a:prstGeom prst="rect">
            <a:avLst/>
          </a:prstGeom>
          <a:solidFill>
            <a:srgbClr val="FFFFFF"/>
          </a:solidFill>
          <a:ln w="9525" cap="flat"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09" name="Shape 209"/>
          <p:cNvSpPr/>
          <p:nvPr/>
        </p:nvSpPr>
        <p:spPr>
          <a:xfrm>
            <a:off x="3445800" y="1245750"/>
            <a:ext cx="2637300" cy="3634500"/>
          </a:xfrm>
          <a:prstGeom prst="rect">
            <a:avLst/>
          </a:prstGeom>
          <a:solidFill>
            <a:srgbClr val="FFFFFF"/>
          </a:solidFill>
          <a:ln w="9525" cap="flat"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10" name="Shape 210"/>
          <p:cNvSpPr/>
          <p:nvPr/>
        </p:nvSpPr>
        <p:spPr>
          <a:xfrm>
            <a:off x="6405725" y="1245737"/>
            <a:ext cx="2637300" cy="3634500"/>
          </a:xfrm>
          <a:prstGeom prst="rect">
            <a:avLst/>
          </a:prstGeom>
          <a:solidFill>
            <a:srgbClr val="FFFFFF"/>
          </a:solidFill>
          <a:ln w="9525" cap="flat"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11" name="Shape 211"/>
          <p:cNvSpPr txBox="1">
            <a:spLocks noGrp="1"/>
          </p:cNvSpPr>
          <p:nvPr>
            <p:ph type="sldNum" idx="12"/>
          </p:nvPr>
        </p:nvSpPr>
        <p:spPr>
          <a:xfrm>
            <a:off x="8232318" y="4743287"/>
            <a:ext cx="2057400" cy="273900"/>
          </a:xfrm>
          <a:prstGeom prst="rect">
            <a:avLst/>
          </a:prstGeom>
        </p:spPr>
        <p:txBody>
          <a:bodyPr lIns="68575" tIns="34275" rIns="68575" bIns="34275" anchor="ctr" anchorCtr="0">
            <a:noAutofit/>
          </a:bodyPr>
          <a:lstStyle/>
          <a:p>
            <a:pPr lvl="0">
              <a:spcBef>
                <a:spcPts val="0"/>
              </a:spcBef>
              <a:buClr>
                <a:srgbClr val="000000"/>
              </a:buClr>
              <a:buSzPct val="25000"/>
              <a:buFont typeface="Arial"/>
              <a:buNone/>
            </a:pPr>
            <a:fld id="{00000000-1234-1234-1234-123412341234}" type="slidenum">
              <a:rPr lang="en"/>
              <a:t>8</a:t>
            </a:fld>
            <a:r>
              <a:rPr lang="en" dirty="0"/>
              <a:t>/32</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Shape 216"/>
          <p:cNvSpPr txBox="1">
            <a:spLocks noGrp="1"/>
          </p:cNvSpPr>
          <p:nvPr>
            <p:ph type="title"/>
          </p:nvPr>
        </p:nvSpPr>
        <p:spPr>
          <a:xfrm>
            <a:off x="129127" y="43839"/>
            <a:ext cx="7886700" cy="739200"/>
          </a:xfrm>
          <a:prstGeom prst="rect">
            <a:avLst/>
          </a:prstGeom>
        </p:spPr>
        <p:txBody>
          <a:bodyPr lIns="68575" tIns="68575" rIns="68575" bIns="68575" anchor="ctr" anchorCtr="0">
            <a:noAutofit/>
          </a:bodyPr>
          <a:lstStyle/>
          <a:p>
            <a:pPr lvl="0">
              <a:spcBef>
                <a:spcPts val="0"/>
              </a:spcBef>
              <a:buNone/>
            </a:pPr>
            <a:r>
              <a:rPr lang="en"/>
              <a:t>Adaptive Learning</a:t>
            </a:r>
          </a:p>
        </p:txBody>
      </p:sp>
      <p:sp>
        <p:nvSpPr>
          <p:cNvPr id="217" name="Shape 217"/>
          <p:cNvSpPr txBox="1">
            <a:spLocks noGrp="1"/>
          </p:cNvSpPr>
          <p:nvPr>
            <p:ph type="body" idx="4294967295"/>
          </p:nvPr>
        </p:nvSpPr>
        <p:spPr>
          <a:xfrm>
            <a:off x="492725" y="1255475"/>
            <a:ext cx="2371200" cy="3725700"/>
          </a:xfrm>
          <a:prstGeom prst="rect">
            <a:avLst/>
          </a:prstGeom>
        </p:spPr>
        <p:txBody>
          <a:bodyPr lIns="68575" tIns="68575" rIns="68575" bIns="68575" anchor="t" anchorCtr="0">
            <a:noAutofit/>
          </a:bodyPr>
          <a:lstStyle/>
          <a:p>
            <a:pPr lvl="0" indent="0" algn="ctr" rtl="0">
              <a:spcBef>
                <a:spcPts val="0"/>
              </a:spcBef>
              <a:buNone/>
            </a:pPr>
            <a:r>
              <a:rPr lang="en" sz="3000" b="1">
                <a:solidFill>
                  <a:srgbClr val="000000"/>
                </a:solidFill>
                <a:latin typeface="Ubuntu"/>
                <a:ea typeface="Ubuntu"/>
                <a:cs typeface="Ubuntu"/>
                <a:sym typeface="Ubuntu"/>
              </a:rPr>
              <a:t>DURATION</a:t>
            </a:r>
          </a:p>
          <a:p>
            <a:pPr lvl="0" indent="-69850" algn="ctr" rtl="0">
              <a:spcBef>
                <a:spcPts val="0"/>
              </a:spcBef>
              <a:buClr>
                <a:schemeClr val="dk1"/>
              </a:buClr>
              <a:buSzPct val="36666"/>
              <a:buFont typeface="Arial"/>
              <a:buNone/>
            </a:pPr>
            <a:endParaRPr sz="3000" b="1">
              <a:solidFill>
                <a:srgbClr val="000000"/>
              </a:solidFill>
              <a:latin typeface="Raleway"/>
              <a:ea typeface="Raleway"/>
              <a:cs typeface="Raleway"/>
              <a:sym typeface="Raleway"/>
            </a:endParaRPr>
          </a:p>
        </p:txBody>
      </p:sp>
      <p:sp>
        <p:nvSpPr>
          <p:cNvPr id="218" name="Shape 218"/>
          <p:cNvSpPr txBox="1">
            <a:spLocks noGrp="1"/>
          </p:cNvSpPr>
          <p:nvPr>
            <p:ph type="body" idx="4294967295"/>
          </p:nvPr>
        </p:nvSpPr>
        <p:spPr>
          <a:xfrm>
            <a:off x="3386390" y="1255475"/>
            <a:ext cx="2371200" cy="3725700"/>
          </a:xfrm>
          <a:prstGeom prst="rect">
            <a:avLst/>
          </a:prstGeom>
        </p:spPr>
        <p:txBody>
          <a:bodyPr lIns="68575" tIns="68575" rIns="68575" bIns="68575" anchor="t" anchorCtr="0">
            <a:noAutofit/>
          </a:bodyPr>
          <a:lstStyle/>
          <a:p>
            <a:pPr lvl="0" indent="-69850" algn="ctr" rtl="0">
              <a:spcBef>
                <a:spcPts val="0"/>
              </a:spcBef>
              <a:buClr>
                <a:schemeClr val="dk1"/>
              </a:buClr>
              <a:buSzPct val="36666"/>
              <a:buFont typeface="Arial"/>
              <a:buNone/>
            </a:pPr>
            <a:r>
              <a:rPr lang="en" sz="3000" b="1">
                <a:solidFill>
                  <a:schemeClr val="dk1"/>
                </a:solidFill>
                <a:latin typeface="Ubuntu"/>
                <a:ea typeface="Ubuntu"/>
                <a:cs typeface="Ubuntu"/>
                <a:sym typeface="Ubuntu"/>
              </a:rPr>
              <a:t>  POWER</a:t>
            </a:r>
          </a:p>
          <a:p>
            <a:pPr lvl="0">
              <a:spcBef>
                <a:spcPts val="0"/>
              </a:spcBef>
              <a:buNone/>
            </a:pPr>
            <a:endParaRPr/>
          </a:p>
        </p:txBody>
      </p:sp>
      <p:pic>
        <p:nvPicPr>
          <p:cNvPr id="219" name="Shape 219" descr="EmotivPush.gif"/>
          <p:cNvPicPr preferRelativeResize="0"/>
          <p:nvPr/>
        </p:nvPicPr>
        <p:blipFill rotWithShape="1">
          <a:blip r:embed="rId3">
            <a:alphaModFix/>
          </a:blip>
          <a:srcRect l="15346" t="6223" r="9312" b="89660"/>
          <a:stretch/>
        </p:blipFill>
        <p:spPr>
          <a:xfrm rot="-5400000">
            <a:off x="3329062" y="3191637"/>
            <a:ext cx="2636275" cy="235049"/>
          </a:xfrm>
          <a:prstGeom prst="rect">
            <a:avLst/>
          </a:prstGeom>
          <a:noFill/>
          <a:ln w="38100" cap="flat" cmpd="sng">
            <a:solidFill>
              <a:srgbClr val="000000"/>
            </a:solidFill>
            <a:prstDash val="solid"/>
            <a:round/>
            <a:headEnd type="none" w="med" len="med"/>
            <a:tailEnd type="none" w="med" len="med"/>
          </a:ln>
        </p:spPr>
      </p:pic>
      <p:sp>
        <p:nvSpPr>
          <p:cNvPr id="220" name="Shape 220"/>
          <p:cNvSpPr txBox="1">
            <a:spLocks noGrp="1"/>
          </p:cNvSpPr>
          <p:nvPr>
            <p:ph type="body" idx="4294967295"/>
          </p:nvPr>
        </p:nvSpPr>
        <p:spPr>
          <a:xfrm>
            <a:off x="6349190" y="1255475"/>
            <a:ext cx="2371200" cy="3725700"/>
          </a:xfrm>
          <a:prstGeom prst="rect">
            <a:avLst/>
          </a:prstGeom>
        </p:spPr>
        <p:txBody>
          <a:bodyPr lIns="68575" tIns="68575" rIns="68575" bIns="68575" anchor="t" anchorCtr="0">
            <a:noAutofit/>
          </a:bodyPr>
          <a:lstStyle/>
          <a:p>
            <a:pPr lvl="0" indent="0" algn="ctr" rtl="0">
              <a:spcBef>
                <a:spcPts val="0"/>
              </a:spcBef>
              <a:buNone/>
            </a:pPr>
            <a:r>
              <a:rPr lang="en" sz="3000" b="1">
                <a:solidFill>
                  <a:schemeClr val="dk1"/>
                </a:solidFill>
                <a:latin typeface="Ubuntu"/>
                <a:ea typeface="Ubuntu"/>
                <a:cs typeface="Ubuntu"/>
                <a:sym typeface="Ubuntu"/>
              </a:rPr>
              <a:t>ACCURACY</a:t>
            </a:r>
          </a:p>
          <a:p>
            <a:pPr lvl="0" rtl="0">
              <a:spcBef>
                <a:spcPts val="0"/>
              </a:spcBef>
              <a:buNone/>
            </a:pPr>
            <a:endParaRPr/>
          </a:p>
        </p:txBody>
      </p:sp>
      <p:pic>
        <p:nvPicPr>
          <p:cNvPr id="221" name="Shape 221" descr="bullseye_target_accuracy_anim_md_wm.gif"/>
          <p:cNvPicPr preferRelativeResize="0"/>
          <p:nvPr/>
        </p:nvPicPr>
        <p:blipFill rotWithShape="1">
          <a:blip r:embed="rId4">
            <a:alphaModFix/>
          </a:blip>
          <a:srcRect r="17614" b="15031"/>
          <a:stretch/>
        </p:blipFill>
        <p:spPr>
          <a:xfrm>
            <a:off x="6853824" y="2145037"/>
            <a:ext cx="2004850" cy="2088574"/>
          </a:xfrm>
          <a:prstGeom prst="rect">
            <a:avLst/>
          </a:prstGeom>
          <a:noFill/>
          <a:ln>
            <a:noFill/>
          </a:ln>
        </p:spPr>
      </p:pic>
      <p:pic>
        <p:nvPicPr>
          <p:cNvPr id="222" name="Shape 222"/>
          <p:cNvPicPr preferRelativeResize="0"/>
          <p:nvPr/>
        </p:nvPicPr>
        <p:blipFill rotWithShape="1">
          <a:blip r:embed="rId5">
            <a:alphaModFix/>
          </a:blip>
          <a:srcRect l="17743" t="30935" r="22433" b="12900"/>
          <a:stretch/>
        </p:blipFill>
        <p:spPr>
          <a:xfrm>
            <a:off x="3021400" y="2669825"/>
            <a:ext cx="793100" cy="744600"/>
          </a:xfrm>
          <a:prstGeom prst="rect">
            <a:avLst/>
          </a:prstGeom>
          <a:noFill/>
          <a:ln>
            <a:noFill/>
          </a:ln>
        </p:spPr>
      </p:pic>
      <p:pic>
        <p:nvPicPr>
          <p:cNvPr id="223" name="Shape 223"/>
          <p:cNvPicPr preferRelativeResize="0"/>
          <p:nvPr/>
        </p:nvPicPr>
        <p:blipFill rotWithShape="1">
          <a:blip r:embed="rId5">
            <a:alphaModFix/>
          </a:blip>
          <a:srcRect l="17743" t="30935" r="22433" b="12900"/>
          <a:stretch/>
        </p:blipFill>
        <p:spPr>
          <a:xfrm>
            <a:off x="5488925" y="2677075"/>
            <a:ext cx="793100" cy="744600"/>
          </a:xfrm>
          <a:prstGeom prst="rect">
            <a:avLst/>
          </a:prstGeom>
          <a:noFill/>
          <a:ln>
            <a:noFill/>
          </a:ln>
        </p:spPr>
      </p:pic>
      <p:sp>
        <p:nvSpPr>
          <p:cNvPr id="224" name="Shape 224"/>
          <p:cNvSpPr txBox="1">
            <a:spLocks noGrp="1"/>
          </p:cNvSpPr>
          <p:nvPr>
            <p:ph type="sldNum" idx="12"/>
          </p:nvPr>
        </p:nvSpPr>
        <p:spPr>
          <a:xfrm>
            <a:off x="8283290" y="4706047"/>
            <a:ext cx="2057400" cy="273900"/>
          </a:xfrm>
          <a:prstGeom prst="rect">
            <a:avLst/>
          </a:prstGeom>
        </p:spPr>
        <p:txBody>
          <a:bodyPr lIns="68575" tIns="34275" rIns="68575" bIns="34275" anchor="ctr" anchorCtr="0">
            <a:noAutofit/>
          </a:bodyPr>
          <a:lstStyle/>
          <a:p>
            <a:pPr lvl="0" rtl="0">
              <a:spcBef>
                <a:spcPts val="0"/>
              </a:spcBef>
              <a:buClr>
                <a:srgbClr val="000000"/>
              </a:buClr>
              <a:buSzPct val="25000"/>
              <a:buFont typeface="Arial"/>
              <a:buNone/>
            </a:pPr>
            <a:fld id="{00000000-1234-1234-1234-123412341234}" type="slidenum">
              <a:rPr lang="en"/>
              <a:t>9</a:t>
            </a:fld>
            <a:r>
              <a:rPr lang="en"/>
              <a:t>/32</a:t>
            </a:r>
          </a:p>
        </p:txBody>
      </p:sp>
      <p:grpSp>
        <p:nvGrpSpPr>
          <p:cNvPr id="225" name="Shape 225"/>
          <p:cNvGrpSpPr/>
          <p:nvPr/>
        </p:nvGrpSpPr>
        <p:grpSpPr>
          <a:xfrm>
            <a:off x="492725" y="2341300"/>
            <a:ext cx="2643225" cy="1892300"/>
            <a:chOff x="492725" y="2341300"/>
            <a:chExt cx="2643225" cy="1892300"/>
          </a:xfrm>
        </p:grpSpPr>
        <p:pic>
          <p:nvPicPr>
            <p:cNvPr id="226" name="Shape 226" descr="dc6XexqMi.gif"/>
            <p:cNvPicPr preferRelativeResize="0"/>
            <p:nvPr/>
          </p:nvPicPr>
          <p:blipFill rotWithShape="1">
            <a:blip r:embed="rId6">
              <a:alphaModFix/>
            </a:blip>
            <a:srcRect b="4634"/>
            <a:stretch/>
          </p:blipFill>
          <p:spPr>
            <a:xfrm>
              <a:off x="492725" y="2341300"/>
              <a:ext cx="2371200" cy="1696050"/>
            </a:xfrm>
            <a:prstGeom prst="rect">
              <a:avLst/>
            </a:prstGeom>
            <a:noFill/>
            <a:ln>
              <a:noFill/>
            </a:ln>
          </p:spPr>
        </p:pic>
        <p:sp>
          <p:nvSpPr>
            <p:cNvPr id="227" name="Shape 227"/>
            <p:cNvSpPr/>
            <p:nvPr/>
          </p:nvSpPr>
          <p:spPr>
            <a:xfrm>
              <a:off x="2191250" y="3959700"/>
              <a:ext cx="944700" cy="273900"/>
            </a:xfrm>
            <a:prstGeom prst="rect">
              <a:avLst/>
            </a:prstGeom>
            <a:solidFill>
              <a:srgbClr val="FFFFFF"/>
            </a:solidFill>
            <a:ln w="9525" cap="flat"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grpSp>
    </p:spTree>
  </p:cSld>
  <p:clrMapOvr>
    <a:masterClrMapping/>
  </p:clrMapOvr>
</p:sld>
</file>

<file path=ppt/theme/theme1.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3041</Words>
  <Application>Microsoft Office PowerPoint</Application>
  <PresentationFormat>On-screen Show (16:9)</PresentationFormat>
  <Paragraphs>445</Paragraphs>
  <Slides>43</Slides>
  <Notes>43</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43</vt:i4>
      </vt:variant>
    </vt:vector>
  </HeadingPairs>
  <TitlesOfParts>
    <vt:vector size="53" baseType="lpstr">
      <vt:lpstr>Carme</vt:lpstr>
      <vt:lpstr>Ubuntu</vt:lpstr>
      <vt:lpstr>Lato</vt:lpstr>
      <vt:lpstr>Arial</vt:lpstr>
      <vt:lpstr>Raleway</vt:lpstr>
      <vt:lpstr>Helvetica Neue</vt:lpstr>
      <vt:lpstr>Source Sans Pro</vt:lpstr>
      <vt:lpstr>Ubuntu Mono</vt:lpstr>
      <vt:lpstr>Calibri</vt:lpstr>
      <vt:lpstr>Office Theme</vt:lpstr>
      <vt:lpstr>Connectome </vt:lpstr>
      <vt:lpstr>PowerPoint Presentation</vt:lpstr>
      <vt:lpstr>Targeted Users</vt:lpstr>
      <vt:lpstr>Existing Solutions</vt:lpstr>
      <vt:lpstr>Emotiv EPOC+</vt:lpstr>
      <vt:lpstr>Connectome</vt:lpstr>
      <vt:lpstr>Connectome Demo</vt:lpstr>
      <vt:lpstr>Training Paradigms</vt:lpstr>
      <vt:lpstr>Adaptive Learning</vt:lpstr>
      <vt:lpstr>Technologies</vt:lpstr>
      <vt:lpstr>Development Tools</vt:lpstr>
      <vt:lpstr>Development Tools</vt:lpstr>
      <vt:lpstr>Development Tools</vt:lpstr>
      <vt:lpstr>Standards</vt:lpstr>
      <vt:lpstr>Best Practices</vt:lpstr>
      <vt:lpstr>System Architecture</vt:lpstr>
      <vt:lpstr>Design Patterns</vt:lpstr>
      <vt:lpstr>Keyboard</vt:lpstr>
      <vt:lpstr>Alternative Designs</vt:lpstr>
      <vt:lpstr>Alternative Designs</vt:lpstr>
      <vt:lpstr>Alternative Designs</vt:lpstr>
      <vt:lpstr>Alternative Designs</vt:lpstr>
      <vt:lpstr>Alternative Designs</vt:lpstr>
      <vt:lpstr>Testing</vt:lpstr>
      <vt:lpstr>Testing - Procedure</vt:lpstr>
      <vt:lpstr>Testing</vt:lpstr>
      <vt:lpstr>Results - Ideal </vt:lpstr>
      <vt:lpstr>Results - Type A</vt:lpstr>
      <vt:lpstr> Results - Type B </vt:lpstr>
      <vt:lpstr> Results - Type C </vt:lpstr>
      <vt:lpstr>Results - ALS Patients</vt:lpstr>
      <vt:lpstr>Questions? </vt:lpstr>
      <vt:lpstr>BACKUP</vt:lpstr>
      <vt:lpstr>Design Patterns</vt:lpstr>
      <vt:lpstr>Use Cases</vt:lpstr>
      <vt:lpstr>Future Directions</vt:lpstr>
      <vt:lpstr>Twitter Demo</vt:lpstr>
      <vt:lpstr>Adaptive Training -  Accuracy</vt:lpstr>
      <vt:lpstr>Adaptive Training - Power</vt:lpstr>
      <vt:lpstr>Adaptive Training - Streak</vt:lpstr>
      <vt:lpstr>ALS Patient Testing</vt:lpstr>
      <vt:lpstr>Metrics </vt:lpstr>
      <vt:lpstr>Hardware Challenges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Connectome </dc:title>
  <cp:lastModifiedBy>Jon Schuck</cp:lastModifiedBy>
  <cp:revision>1</cp:revision>
  <dcterms:modified xsi:type="dcterms:W3CDTF">2017-05-23T00:50:47Z</dcterms:modified>
</cp:coreProperties>
</file>